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38"/>
  </p:notesMasterIdLst>
  <p:handoutMasterIdLst>
    <p:handoutMasterId r:id="rId39"/>
  </p:handoutMasterIdLst>
  <p:sldIdLst>
    <p:sldId id="256" r:id="rId5"/>
    <p:sldId id="276" r:id="rId6"/>
    <p:sldId id="279" r:id="rId7"/>
    <p:sldId id="280" r:id="rId8"/>
    <p:sldId id="283" r:id="rId9"/>
    <p:sldId id="285" r:id="rId10"/>
    <p:sldId id="259" r:id="rId11"/>
    <p:sldId id="284" r:id="rId12"/>
    <p:sldId id="286" r:id="rId13"/>
    <p:sldId id="304" r:id="rId14"/>
    <p:sldId id="303" r:id="rId15"/>
    <p:sldId id="281" r:id="rId16"/>
    <p:sldId id="263" r:id="rId17"/>
    <p:sldId id="287" r:id="rId18"/>
    <p:sldId id="302" r:id="rId19"/>
    <p:sldId id="288" r:id="rId20"/>
    <p:sldId id="265" r:id="rId21"/>
    <p:sldId id="289" r:id="rId22"/>
    <p:sldId id="305" r:id="rId23"/>
    <p:sldId id="290" r:id="rId24"/>
    <p:sldId id="291" r:id="rId25"/>
    <p:sldId id="292" r:id="rId26"/>
    <p:sldId id="270" r:id="rId27"/>
    <p:sldId id="300" r:id="rId28"/>
    <p:sldId id="301" r:id="rId29"/>
    <p:sldId id="293" r:id="rId30"/>
    <p:sldId id="294" r:id="rId31"/>
    <p:sldId id="296" r:id="rId32"/>
    <p:sldId id="295" r:id="rId33"/>
    <p:sldId id="297" r:id="rId34"/>
    <p:sldId id="298" r:id="rId35"/>
    <p:sldId id="299" r:id="rId36"/>
    <p:sldId id="277" r:id="rId37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gemen Gulpinar" initials="EG" lastIdx="1" clrIdx="0">
    <p:extLst>
      <p:ext uri="{19B8F6BF-5375-455C-9EA6-DF929625EA0E}">
        <p15:presenceInfo xmlns:p15="http://schemas.microsoft.com/office/powerpoint/2012/main" userId="7c4eb806119fb96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32" autoAdjust="0"/>
  </p:normalViewPr>
  <p:slideViewPr>
    <p:cSldViewPr snapToGrid="0">
      <p:cViewPr>
        <p:scale>
          <a:sx n="75" d="100"/>
          <a:sy n="75" d="100"/>
        </p:scale>
        <p:origin x="974" y="293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1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27T06:25:14.693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04873E-34D9-4011-B823-45C4AD2A9FC6}" type="doc">
      <dgm:prSet loTypeId="urn:microsoft.com/office/officeart/2017/3/layout/HorizontalPathTimeline" loCatId="other" qsTypeId="urn:microsoft.com/office/officeart/2005/8/quickstyle/simple1" qsCatId="simple" csTypeId="urn:microsoft.com/office/officeart/2005/8/colors/accent5_2" csCatId="accent5" phldr="1"/>
      <dgm:spPr/>
      <dgm:t>
        <a:bodyPr rtlCol="0"/>
        <a:lstStyle/>
        <a:p>
          <a:pPr rtl="0"/>
          <a:endParaRPr lang="en-US"/>
        </a:p>
      </dgm:t>
    </dgm:pt>
    <dgm:pt modelId="{D0C06EB0-D7EF-45E3-95AD-C3986984C27E}">
      <dgm:prSet phldrT="[Text]" phldr="0"/>
      <dgm:spPr/>
      <dgm:t>
        <a:bodyPr rtlCol="0"/>
        <a:lstStyle/>
        <a:p>
          <a:pPr>
            <a:defRPr b="1"/>
          </a:pPr>
          <a:r>
            <a:rPr lang="tr-TR" noProof="0" dirty="0"/>
            <a:t>Hazırlık Aşaması</a:t>
          </a:r>
        </a:p>
      </dgm:t>
    </dgm:pt>
    <dgm:pt modelId="{0BB155BD-DA20-44C2-8CB4-CB3D3770A527}" type="parTrans" cxnId="{97993EA3-CE7B-4009-B7CE-BFB111FBE521}">
      <dgm:prSet/>
      <dgm:spPr/>
      <dgm:t>
        <a:bodyPr rtlCol="0"/>
        <a:lstStyle/>
        <a:p>
          <a:pPr rtl="0"/>
          <a:endParaRPr lang="tr-TR" noProof="0" dirty="0"/>
        </a:p>
      </dgm:t>
    </dgm:pt>
    <dgm:pt modelId="{6F918279-79F1-4A08-BB84-2DE055676D74}" type="sibTrans" cxnId="{97993EA3-CE7B-4009-B7CE-BFB111FBE521}">
      <dgm:prSet/>
      <dgm:spPr/>
      <dgm:t>
        <a:bodyPr rtlCol="0"/>
        <a:lstStyle/>
        <a:p>
          <a:pPr rtl="0"/>
          <a:endParaRPr lang="tr-TR" noProof="0" dirty="0"/>
        </a:p>
      </dgm:t>
    </dgm:pt>
    <dgm:pt modelId="{4E599684-CBE7-4BF6-B041-7B59A5AE3CF2}">
      <dgm:prSet phldrT="[Text]" custT="1"/>
      <dgm:spPr/>
      <dgm:t>
        <a:bodyPr rtlCol="0"/>
        <a:lstStyle/>
        <a:p>
          <a:pPr algn="ctr"/>
          <a:r>
            <a:rPr lang="tr-TR" sz="1200" b="0" i="0" u="none" noProof="0" dirty="0"/>
            <a:t>Projelerin belirlenmesi, Sinir ağı modeli ve COLAB-1 çalışması</a:t>
          </a:r>
          <a:endParaRPr lang="tr-TR" sz="1200" noProof="0" dirty="0"/>
        </a:p>
      </dgm:t>
    </dgm:pt>
    <dgm:pt modelId="{A8AAC60B-A805-4BF6-9EA5-E87AC2902868}" type="parTrans" cxnId="{841D665D-B707-471F-BD09-964D3951145A}">
      <dgm:prSet/>
      <dgm:spPr/>
      <dgm:t>
        <a:bodyPr rtlCol="0"/>
        <a:lstStyle/>
        <a:p>
          <a:pPr rtl="0"/>
          <a:endParaRPr lang="tr-TR" noProof="0" dirty="0"/>
        </a:p>
      </dgm:t>
    </dgm:pt>
    <dgm:pt modelId="{BF909935-A6E2-4FB3-A57D-3F1AE3109B2D}" type="sibTrans" cxnId="{841D665D-B707-471F-BD09-964D3951145A}">
      <dgm:prSet/>
      <dgm:spPr/>
      <dgm:t>
        <a:bodyPr rtlCol="0"/>
        <a:lstStyle/>
        <a:p>
          <a:pPr rtl="0"/>
          <a:endParaRPr lang="tr-TR" noProof="0" dirty="0"/>
        </a:p>
      </dgm:t>
    </dgm:pt>
    <dgm:pt modelId="{4B3BEF5E-080D-4FEE-B522-70B46FFD0660}">
      <dgm:prSet phldrT="[Text]" phldr="0"/>
      <dgm:spPr/>
      <dgm:t>
        <a:bodyPr rtlCol="0"/>
        <a:lstStyle/>
        <a:p>
          <a:pPr>
            <a:defRPr b="1"/>
          </a:pPr>
          <a:r>
            <a:rPr lang="tr-TR" noProof="0" dirty="0"/>
            <a:t>Eğitim</a:t>
          </a:r>
        </a:p>
      </dgm:t>
    </dgm:pt>
    <dgm:pt modelId="{06017295-6984-41E0-8693-8EB293EF8566}" type="parTrans" cxnId="{9A613993-1976-4C90-B719-959774EC46C8}">
      <dgm:prSet/>
      <dgm:spPr/>
      <dgm:t>
        <a:bodyPr rtlCol="0"/>
        <a:lstStyle/>
        <a:p>
          <a:pPr rtl="0"/>
          <a:endParaRPr lang="tr-TR" noProof="0" dirty="0"/>
        </a:p>
      </dgm:t>
    </dgm:pt>
    <dgm:pt modelId="{39F905D4-BCDD-42A3-91CF-0746D3124C5E}" type="sibTrans" cxnId="{9A613993-1976-4C90-B719-959774EC46C8}">
      <dgm:prSet/>
      <dgm:spPr/>
      <dgm:t>
        <a:bodyPr rtlCol="0"/>
        <a:lstStyle/>
        <a:p>
          <a:pPr rtl="0"/>
          <a:endParaRPr lang="tr-TR" noProof="0" dirty="0"/>
        </a:p>
      </dgm:t>
    </dgm:pt>
    <dgm:pt modelId="{DB8AF9DD-B1C3-4C20-BD21-C6C7FF671A92}">
      <dgm:prSet phldrT="[Text]" custT="1"/>
      <dgm:spPr/>
      <dgm:t>
        <a:bodyPr rtlCol="0"/>
        <a:lstStyle/>
        <a:p>
          <a:pPr algn="ctr"/>
          <a:r>
            <a:rPr lang="tr-TR" sz="1200" b="0" i="0" u="none" noProof="0" dirty="0" err="1"/>
            <a:t>Evrişimli</a:t>
          </a:r>
          <a:r>
            <a:rPr lang="tr-TR" sz="1200" b="0" i="0" u="none" noProof="0" dirty="0"/>
            <a:t> Sinir Ağları(CNN), COLAB-2 ve COLAB-3 </a:t>
          </a:r>
          <a:r>
            <a:rPr lang="tr-TR" sz="1200" b="0" i="0" u="none" noProof="0" dirty="0" err="1"/>
            <a:t>Omniglot</a:t>
          </a:r>
          <a:r>
            <a:rPr lang="tr-TR" sz="1200" b="0" i="0" u="none" noProof="0" dirty="0"/>
            <a:t> çalışması</a:t>
          </a:r>
          <a:endParaRPr lang="tr-TR" sz="1200" noProof="0" dirty="0"/>
        </a:p>
      </dgm:t>
    </dgm:pt>
    <dgm:pt modelId="{DF70DEA5-E7DD-4AA9-B1CC-992432C16744}" type="parTrans" cxnId="{D6373D48-D8B0-4539-A4A4-81DB907C07C1}">
      <dgm:prSet/>
      <dgm:spPr/>
      <dgm:t>
        <a:bodyPr rtlCol="0"/>
        <a:lstStyle/>
        <a:p>
          <a:pPr rtl="0"/>
          <a:endParaRPr lang="tr-TR" noProof="0" dirty="0"/>
        </a:p>
      </dgm:t>
    </dgm:pt>
    <dgm:pt modelId="{428A9B80-64FA-44ED-87FF-F7A0D539842F}" type="sibTrans" cxnId="{D6373D48-D8B0-4539-A4A4-81DB907C07C1}">
      <dgm:prSet/>
      <dgm:spPr/>
      <dgm:t>
        <a:bodyPr rtlCol="0"/>
        <a:lstStyle/>
        <a:p>
          <a:pPr rtl="0"/>
          <a:endParaRPr lang="tr-TR" noProof="0" dirty="0"/>
        </a:p>
      </dgm:t>
    </dgm:pt>
    <dgm:pt modelId="{406B4493-A90D-40A8-B02D-BA06CB04BF3C}">
      <dgm:prSet phldrT="[Text]" phldr="0"/>
      <dgm:spPr/>
      <dgm:t>
        <a:bodyPr rtlCol="0"/>
        <a:lstStyle/>
        <a:p>
          <a:pPr>
            <a:defRPr b="1"/>
          </a:pPr>
          <a:r>
            <a:rPr lang="tr-TR" noProof="0" dirty="0"/>
            <a:t>Projeye Başlangıç</a:t>
          </a:r>
        </a:p>
      </dgm:t>
    </dgm:pt>
    <dgm:pt modelId="{2E2A0F75-F224-4A80-ACB5-1C4956E37E23}" type="parTrans" cxnId="{F712E336-0730-4454-AAED-A8EC704ECFC8}">
      <dgm:prSet/>
      <dgm:spPr/>
      <dgm:t>
        <a:bodyPr rtlCol="0"/>
        <a:lstStyle/>
        <a:p>
          <a:pPr rtl="0"/>
          <a:endParaRPr lang="tr-TR" noProof="0" dirty="0"/>
        </a:p>
      </dgm:t>
    </dgm:pt>
    <dgm:pt modelId="{B6B5896F-38E7-450F-A826-9964A8F0DE0E}" type="sibTrans" cxnId="{F712E336-0730-4454-AAED-A8EC704ECFC8}">
      <dgm:prSet/>
      <dgm:spPr/>
      <dgm:t>
        <a:bodyPr rtlCol="0"/>
        <a:lstStyle/>
        <a:p>
          <a:pPr rtl="0"/>
          <a:endParaRPr lang="tr-TR" noProof="0" dirty="0"/>
        </a:p>
      </dgm:t>
    </dgm:pt>
    <dgm:pt modelId="{20D34FCC-0F35-496C-B2E7-3FBCA3E29C37}">
      <dgm:prSet phldrT="[Text]" custT="1"/>
      <dgm:spPr/>
      <dgm:t>
        <a:bodyPr rtlCol="0"/>
        <a:lstStyle/>
        <a:p>
          <a:pPr algn="ctr"/>
          <a:r>
            <a:rPr lang="tr-TR" sz="1200" noProof="0" dirty="0"/>
            <a:t>Proje makalesinin anlamlandırılması, kullanılan metotların araştırılması</a:t>
          </a:r>
        </a:p>
      </dgm:t>
    </dgm:pt>
    <dgm:pt modelId="{CE74B72C-B89D-46FE-831F-2D7619996546}" type="parTrans" cxnId="{8F51CEF3-D7F7-4496-8E39-A74D3407581F}">
      <dgm:prSet/>
      <dgm:spPr/>
      <dgm:t>
        <a:bodyPr rtlCol="0"/>
        <a:lstStyle/>
        <a:p>
          <a:pPr rtl="0"/>
          <a:endParaRPr lang="tr-TR" noProof="0" dirty="0"/>
        </a:p>
      </dgm:t>
    </dgm:pt>
    <dgm:pt modelId="{927D4900-D936-4E0F-AEA8-71096C4E0FED}" type="sibTrans" cxnId="{8F51CEF3-D7F7-4496-8E39-A74D3407581F}">
      <dgm:prSet/>
      <dgm:spPr/>
      <dgm:t>
        <a:bodyPr rtlCol="0"/>
        <a:lstStyle/>
        <a:p>
          <a:pPr rtl="0"/>
          <a:endParaRPr lang="tr-TR" noProof="0" dirty="0"/>
        </a:p>
      </dgm:t>
    </dgm:pt>
    <dgm:pt modelId="{71A30621-5A5F-43B0-84EC-C33507890165}">
      <dgm:prSet phldrT="[Text]" phldr="0"/>
      <dgm:spPr/>
      <dgm:t>
        <a:bodyPr rtlCol="0"/>
        <a:lstStyle/>
        <a:p>
          <a:pPr>
            <a:defRPr b="1"/>
          </a:pPr>
          <a:r>
            <a:rPr lang="tr-TR" noProof="0" dirty="0"/>
            <a:t>Projenin Uygulanışı</a:t>
          </a:r>
        </a:p>
      </dgm:t>
    </dgm:pt>
    <dgm:pt modelId="{F93F53F9-4EA9-4B69-AEBB-EC08A304AE3E}" type="parTrans" cxnId="{1802D984-EB76-4C48-AC3B-94BA8DFE0C3F}">
      <dgm:prSet/>
      <dgm:spPr/>
      <dgm:t>
        <a:bodyPr rtlCol="0"/>
        <a:lstStyle/>
        <a:p>
          <a:pPr rtl="0"/>
          <a:endParaRPr lang="tr-TR" noProof="0" dirty="0"/>
        </a:p>
      </dgm:t>
    </dgm:pt>
    <dgm:pt modelId="{BC9647A5-897E-4509-8E60-0A1FA7E561EE}" type="sibTrans" cxnId="{1802D984-EB76-4C48-AC3B-94BA8DFE0C3F}">
      <dgm:prSet/>
      <dgm:spPr/>
      <dgm:t>
        <a:bodyPr rtlCol="0"/>
        <a:lstStyle/>
        <a:p>
          <a:pPr rtl="0"/>
          <a:endParaRPr lang="tr-TR" noProof="0" dirty="0"/>
        </a:p>
      </dgm:t>
    </dgm:pt>
    <dgm:pt modelId="{09823A41-36EE-4ED8-8E4C-1FC3E9B9DA38}">
      <dgm:prSet phldrT="[Text]" phldr="0" custT="1"/>
      <dgm:spPr/>
      <dgm:t>
        <a:bodyPr rtlCol="0"/>
        <a:lstStyle/>
        <a:p>
          <a:pPr algn="ctr"/>
          <a:r>
            <a:rPr lang="tr-TR" sz="1200" b="0" i="0" u="none" noProof="0" dirty="0"/>
            <a:t>Projenin </a:t>
          </a:r>
          <a:r>
            <a:rPr lang="tr-TR" sz="1200" b="0" i="0" u="none" noProof="0" dirty="0" err="1"/>
            <a:t>COLAB’a</a:t>
          </a:r>
          <a:r>
            <a:rPr lang="tr-TR" sz="1200" b="0" i="0" u="none" noProof="0" dirty="0"/>
            <a:t> entegre edilmesi ve başarıyla çalıştırılması</a:t>
          </a:r>
          <a:endParaRPr lang="tr-TR" sz="1200" noProof="0" dirty="0"/>
        </a:p>
      </dgm:t>
    </dgm:pt>
    <dgm:pt modelId="{F244D039-067D-4FE3-9A79-1977435DEDCA}" type="parTrans" cxnId="{4123380D-BF06-47D5-BB37-27F94B9CD2B5}">
      <dgm:prSet/>
      <dgm:spPr/>
      <dgm:t>
        <a:bodyPr rtlCol="0"/>
        <a:lstStyle/>
        <a:p>
          <a:pPr rtl="0"/>
          <a:endParaRPr lang="tr-TR" noProof="0" dirty="0"/>
        </a:p>
      </dgm:t>
    </dgm:pt>
    <dgm:pt modelId="{8919468E-A735-45AD-9C8C-4DD1ED80DA14}" type="sibTrans" cxnId="{4123380D-BF06-47D5-BB37-27F94B9CD2B5}">
      <dgm:prSet/>
      <dgm:spPr/>
      <dgm:t>
        <a:bodyPr rtlCol="0"/>
        <a:lstStyle/>
        <a:p>
          <a:pPr rtl="0"/>
          <a:endParaRPr lang="tr-TR" noProof="0" dirty="0"/>
        </a:p>
      </dgm:t>
    </dgm:pt>
    <dgm:pt modelId="{4971AC50-A88E-4E33-87F8-FCEAC805564B}">
      <dgm:prSet phldrT="[Text]" phldr="0"/>
      <dgm:spPr/>
      <dgm:t>
        <a:bodyPr rtlCol="0"/>
        <a:lstStyle/>
        <a:p>
          <a:pPr>
            <a:defRPr b="1"/>
          </a:pPr>
          <a:r>
            <a:rPr lang="tr-TR" noProof="0" dirty="0"/>
            <a:t>Projenin Bitirilmesi</a:t>
          </a:r>
        </a:p>
      </dgm:t>
    </dgm:pt>
    <dgm:pt modelId="{C9196550-5E95-4357-8451-1D9A3E9B9887}" type="parTrans" cxnId="{D3F6A62A-6459-4BFC-82C1-B194A64DAEF0}">
      <dgm:prSet/>
      <dgm:spPr/>
      <dgm:t>
        <a:bodyPr rtlCol="0"/>
        <a:lstStyle/>
        <a:p>
          <a:pPr rtl="0"/>
          <a:endParaRPr lang="tr-TR" noProof="0" dirty="0"/>
        </a:p>
      </dgm:t>
    </dgm:pt>
    <dgm:pt modelId="{5851B56B-AA5B-4350-B325-A26109F66599}" type="sibTrans" cxnId="{D3F6A62A-6459-4BFC-82C1-B194A64DAEF0}">
      <dgm:prSet/>
      <dgm:spPr/>
      <dgm:t>
        <a:bodyPr rtlCol="0"/>
        <a:lstStyle/>
        <a:p>
          <a:pPr rtl="0"/>
          <a:endParaRPr lang="tr-TR" noProof="0" dirty="0"/>
        </a:p>
      </dgm:t>
    </dgm:pt>
    <dgm:pt modelId="{B70A8EE9-B04A-475F-A55E-C7EC9716492A}">
      <dgm:prSet custT="1"/>
      <dgm:spPr/>
      <dgm:t>
        <a:bodyPr rtlCol="0"/>
        <a:lstStyle/>
        <a:p>
          <a:pPr algn="ctr"/>
          <a:r>
            <a:rPr lang="tr-TR" sz="1200" noProof="0" dirty="0"/>
            <a:t>Proje çıktılarının ve karşılaştırılmalarının yapılması. Projenin tamamlanıp rapor haline getirilmesi.</a:t>
          </a:r>
        </a:p>
      </dgm:t>
    </dgm:pt>
    <dgm:pt modelId="{827B8979-53B0-4D04-AFD4-E95ECE158F29}" type="parTrans" cxnId="{974143E5-F97B-46EC-BF8B-1BE68E1266DC}">
      <dgm:prSet/>
      <dgm:spPr/>
      <dgm:t>
        <a:bodyPr rtlCol="0"/>
        <a:lstStyle/>
        <a:p>
          <a:pPr rtl="0"/>
          <a:endParaRPr lang="tr-TR" noProof="0" dirty="0"/>
        </a:p>
      </dgm:t>
    </dgm:pt>
    <dgm:pt modelId="{EF80220B-B1BA-4812-A85D-99163E525C87}" type="sibTrans" cxnId="{974143E5-F97B-46EC-BF8B-1BE68E1266DC}">
      <dgm:prSet/>
      <dgm:spPr/>
      <dgm:t>
        <a:bodyPr rtlCol="0"/>
        <a:lstStyle/>
        <a:p>
          <a:pPr rtl="0"/>
          <a:endParaRPr lang="tr-TR" noProof="0" dirty="0"/>
        </a:p>
      </dgm:t>
    </dgm:pt>
    <dgm:pt modelId="{932CA750-36C5-4FBB-923A-29DF7B5A91E5}" type="pres">
      <dgm:prSet presAssocID="{E604873E-34D9-4011-B823-45C4AD2A9FC6}" presName="root" presStyleCnt="0">
        <dgm:presLayoutVars>
          <dgm:chMax/>
          <dgm:chPref/>
          <dgm:animLvl val="lvl"/>
        </dgm:presLayoutVars>
      </dgm:prSet>
      <dgm:spPr/>
    </dgm:pt>
    <dgm:pt modelId="{C5D1BC48-B762-488E-BF7E-9CDA82DFACEE}" type="pres">
      <dgm:prSet presAssocID="{E604873E-34D9-4011-B823-45C4AD2A9FC6}" presName="divider" presStyleLbl="node1" presStyleIdx="0" presStyleCnt="1"/>
      <dgm:spPr>
        <a:solidFill>
          <a:schemeClr val="accent1"/>
        </a:solidFill>
      </dgm:spPr>
    </dgm:pt>
    <dgm:pt modelId="{03618986-EF2F-440D-8403-283058C2987B}" type="pres">
      <dgm:prSet presAssocID="{E604873E-34D9-4011-B823-45C4AD2A9FC6}" presName="nodes" presStyleCnt="0">
        <dgm:presLayoutVars>
          <dgm:chMax/>
          <dgm:chPref/>
          <dgm:animLvl val="lvl"/>
        </dgm:presLayoutVars>
      </dgm:prSet>
      <dgm:spPr/>
    </dgm:pt>
    <dgm:pt modelId="{3B7C76B3-9A15-41E9-ABC3-698AB66EEDEB}" type="pres">
      <dgm:prSet presAssocID="{D0C06EB0-D7EF-45E3-95AD-C3986984C27E}" presName="composite" presStyleCnt="0"/>
      <dgm:spPr/>
    </dgm:pt>
    <dgm:pt modelId="{0A2DB98E-12CB-44AC-A271-FA81A963AC9D}" type="pres">
      <dgm:prSet presAssocID="{D0C06EB0-D7EF-45E3-95AD-C3986984C27E}" presName="L1TextContainer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27709FD2-3216-4BCF-9F74-FD4CEFA3A9ED}" type="pres">
      <dgm:prSet presAssocID="{D0C06EB0-D7EF-45E3-95AD-C3986984C27E}" presName="L2TextContainerWrapper" presStyleCnt="0">
        <dgm:presLayoutVars>
          <dgm:chMax val="0"/>
          <dgm:chPref val="0"/>
          <dgm:bulletEnabled val="1"/>
        </dgm:presLayoutVars>
      </dgm:prSet>
      <dgm:spPr/>
    </dgm:pt>
    <dgm:pt modelId="{CD7A980D-5441-4C5A-B155-C2A021C3D0DD}" type="pres">
      <dgm:prSet presAssocID="{D0C06EB0-D7EF-45E3-95AD-C3986984C27E}" presName="L2TextContainer" presStyleLbl="bgAccFollowNode1" presStyleIdx="0" presStyleCnt="5"/>
      <dgm:spPr/>
    </dgm:pt>
    <dgm:pt modelId="{EC43CE52-5C8B-407E-A382-D1268E523743}" type="pres">
      <dgm:prSet presAssocID="{D0C06EB0-D7EF-45E3-95AD-C3986984C27E}" presName="FlexibleEmptyPlaceHolder" presStyleCnt="0"/>
      <dgm:spPr/>
    </dgm:pt>
    <dgm:pt modelId="{87C15291-AEBC-4F1E-BB11-F23971968E4A}" type="pres">
      <dgm:prSet presAssocID="{D0C06EB0-D7EF-45E3-95AD-C3986984C27E}" presName="ConnectLine" presStyleLbl="alignNode1" presStyleIdx="0" presStyleCnt="5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4E6C086A-07A1-49AA-A5A9-2A0B949C7E99}" type="pres">
      <dgm:prSet presAssocID="{D0C06EB0-D7EF-45E3-95AD-C3986984C27E}" presName="ConnectorPoint" presStyleLbl="fgAcc1" presStyleIdx="0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CCF0635D-7E1B-4FF0-B23E-6E3FFAF0187C}" type="pres">
      <dgm:prSet presAssocID="{D0C06EB0-D7EF-45E3-95AD-C3986984C27E}" presName="EmptyPlaceHolder" presStyleCnt="0"/>
      <dgm:spPr/>
    </dgm:pt>
    <dgm:pt modelId="{53BBE295-ADA1-45B2-9B2A-E4439C63A887}" type="pres">
      <dgm:prSet presAssocID="{6F918279-79F1-4A08-BB84-2DE055676D74}" presName="spaceBetweenRectangles" presStyleCnt="0"/>
      <dgm:spPr/>
    </dgm:pt>
    <dgm:pt modelId="{E3013DA7-D413-41BE-9E81-B2A45F6CDF77}" type="pres">
      <dgm:prSet presAssocID="{4B3BEF5E-080D-4FEE-B522-70B46FFD0660}" presName="composite" presStyleCnt="0"/>
      <dgm:spPr/>
    </dgm:pt>
    <dgm:pt modelId="{E7F88204-0CA2-4C46-B02A-29D432AB1EB7}" type="pres">
      <dgm:prSet presAssocID="{4B3BEF5E-080D-4FEE-B522-70B46FFD0660}" presName="L1TextContainer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8CAAB770-0AB9-4D31-A1B1-5A675C95D664}" type="pres">
      <dgm:prSet presAssocID="{4B3BEF5E-080D-4FEE-B522-70B46FFD0660}" presName="L2TextContainerWrapper" presStyleCnt="0">
        <dgm:presLayoutVars>
          <dgm:chMax val="0"/>
          <dgm:chPref val="0"/>
          <dgm:bulletEnabled val="1"/>
        </dgm:presLayoutVars>
      </dgm:prSet>
      <dgm:spPr/>
    </dgm:pt>
    <dgm:pt modelId="{51FEFD34-D680-431C-AC44-012B4D99C277}" type="pres">
      <dgm:prSet presAssocID="{4B3BEF5E-080D-4FEE-B522-70B46FFD0660}" presName="L2TextContainer" presStyleLbl="bgAccFollowNode1" presStyleIdx="1" presStyleCnt="5"/>
      <dgm:spPr/>
    </dgm:pt>
    <dgm:pt modelId="{3AB85E24-E56F-4866-BA4C-2F61045077CD}" type="pres">
      <dgm:prSet presAssocID="{4B3BEF5E-080D-4FEE-B522-70B46FFD0660}" presName="FlexibleEmptyPlaceHolder" presStyleCnt="0"/>
      <dgm:spPr/>
    </dgm:pt>
    <dgm:pt modelId="{CF581527-BD03-46E2-B01B-848601BE686D}" type="pres">
      <dgm:prSet presAssocID="{4B3BEF5E-080D-4FEE-B522-70B46FFD0660}" presName="ConnectLine" presStyleLbl="alignNode1" presStyleIdx="1" presStyleCnt="5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87CBBACC-C115-48BD-9563-4AD8F5A27234}" type="pres">
      <dgm:prSet presAssocID="{4B3BEF5E-080D-4FEE-B522-70B46FFD0660}" presName="ConnectorPoint" presStyleLbl="fgAcc1" presStyleIdx="1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151CB89-C46B-4A54-8445-270B818297F5}" type="pres">
      <dgm:prSet presAssocID="{4B3BEF5E-080D-4FEE-B522-70B46FFD0660}" presName="EmptyPlaceHolder" presStyleCnt="0"/>
      <dgm:spPr/>
    </dgm:pt>
    <dgm:pt modelId="{14644381-51A3-47DC-BD53-718253873CE3}" type="pres">
      <dgm:prSet presAssocID="{39F905D4-BCDD-42A3-91CF-0746D3124C5E}" presName="spaceBetweenRectangles" presStyleCnt="0"/>
      <dgm:spPr/>
    </dgm:pt>
    <dgm:pt modelId="{A19490FE-2862-4FAC-9536-B0E8D029F478}" type="pres">
      <dgm:prSet presAssocID="{406B4493-A90D-40A8-B02D-BA06CB04BF3C}" presName="composite" presStyleCnt="0"/>
      <dgm:spPr/>
    </dgm:pt>
    <dgm:pt modelId="{503E2E0C-528D-4B96-B61D-1C3F44FFC164}" type="pres">
      <dgm:prSet presAssocID="{406B4493-A90D-40A8-B02D-BA06CB04BF3C}" presName="L1TextContainer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DC1D6388-D73A-489E-9F74-BB24DA3C2895}" type="pres">
      <dgm:prSet presAssocID="{406B4493-A90D-40A8-B02D-BA06CB04BF3C}" presName="L2TextContainerWrapper" presStyleCnt="0">
        <dgm:presLayoutVars>
          <dgm:chMax val="0"/>
          <dgm:chPref val="0"/>
          <dgm:bulletEnabled val="1"/>
        </dgm:presLayoutVars>
      </dgm:prSet>
      <dgm:spPr/>
    </dgm:pt>
    <dgm:pt modelId="{341D02C6-3F64-4DF2-AFB2-F620E7B389D9}" type="pres">
      <dgm:prSet presAssocID="{406B4493-A90D-40A8-B02D-BA06CB04BF3C}" presName="L2TextContainer" presStyleLbl="bgAccFollowNode1" presStyleIdx="2" presStyleCnt="5"/>
      <dgm:spPr/>
    </dgm:pt>
    <dgm:pt modelId="{148856CE-7B6D-4A68-9C6D-A741925B1D54}" type="pres">
      <dgm:prSet presAssocID="{406B4493-A90D-40A8-B02D-BA06CB04BF3C}" presName="FlexibleEmptyPlaceHolder" presStyleCnt="0"/>
      <dgm:spPr/>
    </dgm:pt>
    <dgm:pt modelId="{733145A9-EE86-4C22-9A0B-D61094480CC8}" type="pres">
      <dgm:prSet presAssocID="{406B4493-A90D-40A8-B02D-BA06CB04BF3C}" presName="ConnectLine" presStyleLbl="alignNode1" presStyleIdx="2" presStyleCnt="5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78513766-A46C-4A38-9E06-613A95A26840}" type="pres">
      <dgm:prSet presAssocID="{406B4493-A90D-40A8-B02D-BA06CB04BF3C}" presName="ConnectorPoint" presStyleLbl="fgAcc1" presStyleIdx="2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18BF487-7F84-4EF9-A6DA-FA2F2DE9F454}" type="pres">
      <dgm:prSet presAssocID="{406B4493-A90D-40A8-B02D-BA06CB04BF3C}" presName="EmptyPlaceHolder" presStyleCnt="0"/>
      <dgm:spPr/>
    </dgm:pt>
    <dgm:pt modelId="{8E0EE725-6F39-42B5-9FA1-51BFA67C2005}" type="pres">
      <dgm:prSet presAssocID="{B6B5896F-38E7-450F-A826-9964A8F0DE0E}" presName="spaceBetweenRectangles" presStyleCnt="0"/>
      <dgm:spPr/>
    </dgm:pt>
    <dgm:pt modelId="{10709CC8-CC03-4ECE-9F23-072F5C5D91CF}" type="pres">
      <dgm:prSet presAssocID="{71A30621-5A5F-43B0-84EC-C33507890165}" presName="composite" presStyleCnt="0"/>
      <dgm:spPr/>
    </dgm:pt>
    <dgm:pt modelId="{49FF60A5-1B23-4767-A7F1-0C76CBEFCF2F}" type="pres">
      <dgm:prSet presAssocID="{71A30621-5A5F-43B0-84EC-C33507890165}" presName="L1TextContainer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14973EE5-851E-4165-9791-5C726729CA90}" type="pres">
      <dgm:prSet presAssocID="{71A30621-5A5F-43B0-84EC-C33507890165}" presName="L2TextContainerWrapper" presStyleCnt="0">
        <dgm:presLayoutVars>
          <dgm:chMax val="0"/>
          <dgm:chPref val="0"/>
          <dgm:bulletEnabled val="1"/>
        </dgm:presLayoutVars>
      </dgm:prSet>
      <dgm:spPr/>
    </dgm:pt>
    <dgm:pt modelId="{24AF13D8-CAD0-4821-9259-B5AD2BBD2D9A}" type="pres">
      <dgm:prSet presAssocID="{71A30621-5A5F-43B0-84EC-C33507890165}" presName="L2TextContainer" presStyleLbl="bgAccFollowNode1" presStyleIdx="3" presStyleCnt="5"/>
      <dgm:spPr/>
    </dgm:pt>
    <dgm:pt modelId="{9FD7890F-0988-49CF-A992-BF84EE254AF3}" type="pres">
      <dgm:prSet presAssocID="{71A30621-5A5F-43B0-84EC-C33507890165}" presName="FlexibleEmptyPlaceHolder" presStyleCnt="0"/>
      <dgm:spPr/>
    </dgm:pt>
    <dgm:pt modelId="{826D19AB-7674-4339-AC6A-3554A3285C8F}" type="pres">
      <dgm:prSet presAssocID="{71A30621-5A5F-43B0-84EC-C33507890165}" presName="ConnectLine" presStyleLbl="alignNode1" presStyleIdx="3" presStyleCnt="5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43227ABF-0709-40F4-9DAE-D680F9F11751}" type="pres">
      <dgm:prSet presAssocID="{71A30621-5A5F-43B0-84EC-C33507890165}" presName="ConnectorPoint" presStyleLbl="fgAcc1" presStyleIdx="3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79A56AB1-47A5-420B-B39C-4A233C5A68B2}" type="pres">
      <dgm:prSet presAssocID="{71A30621-5A5F-43B0-84EC-C33507890165}" presName="EmptyPlaceHolder" presStyleCnt="0"/>
      <dgm:spPr/>
    </dgm:pt>
    <dgm:pt modelId="{A75AE161-E159-4EED-8525-A2C04059D73E}" type="pres">
      <dgm:prSet presAssocID="{BC9647A5-897E-4509-8E60-0A1FA7E561EE}" presName="spaceBetweenRectangles" presStyleCnt="0"/>
      <dgm:spPr/>
    </dgm:pt>
    <dgm:pt modelId="{D5F4082D-07BA-4A58-B3FE-0D27F36A7B49}" type="pres">
      <dgm:prSet presAssocID="{4971AC50-A88E-4E33-87F8-FCEAC805564B}" presName="composite" presStyleCnt="0"/>
      <dgm:spPr/>
    </dgm:pt>
    <dgm:pt modelId="{50410BE5-37F4-425C-A9B7-BB5BB0CFC24E}" type="pres">
      <dgm:prSet presAssocID="{4971AC50-A88E-4E33-87F8-FCEAC805564B}" presName="L1TextContainer" presStyleLbl="revTx" presStyleIdx="4" presStyleCnt="5">
        <dgm:presLayoutVars>
          <dgm:chMax val="1"/>
          <dgm:chPref val="1"/>
          <dgm:bulletEnabled val="1"/>
        </dgm:presLayoutVars>
      </dgm:prSet>
      <dgm:spPr/>
    </dgm:pt>
    <dgm:pt modelId="{B5259F40-CA88-4AE8-B27C-029CA34ED9E1}" type="pres">
      <dgm:prSet presAssocID="{4971AC50-A88E-4E33-87F8-FCEAC805564B}" presName="L2TextContainerWrapper" presStyleCnt="0">
        <dgm:presLayoutVars>
          <dgm:chMax val="0"/>
          <dgm:chPref val="0"/>
          <dgm:bulletEnabled val="1"/>
        </dgm:presLayoutVars>
      </dgm:prSet>
      <dgm:spPr/>
    </dgm:pt>
    <dgm:pt modelId="{F8CBB33A-901D-4476-BB4D-3BBA0095A6AF}" type="pres">
      <dgm:prSet presAssocID="{4971AC50-A88E-4E33-87F8-FCEAC805564B}" presName="L2TextContainer" presStyleLbl="bgAccFollowNode1" presStyleIdx="4" presStyleCnt="5"/>
      <dgm:spPr/>
    </dgm:pt>
    <dgm:pt modelId="{CE6AFF2F-6E4E-41AE-8042-FD172986B3C4}" type="pres">
      <dgm:prSet presAssocID="{4971AC50-A88E-4E33-87F8-FCEAC805564B}" presName="FlexibleEmptyPlaceHolder" presStyleCnt="0"/>
      <dgm:spPr/>
    </dgm:pt>
    <dgm:pt modelId="{8677116F-B78F-436F-B7FA-3681FDB781CA}" type="pres">
      <dgm:prSet presAssocID="{4971AC50-A88E-4E33-87F8-FCEAC805564B}" presName="ConnectLine" presStyleLbl="alignNode1" presStyleIdx="4" presStyleCnt="5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A95AF550-DC6B-424A-B700-8C6432E1A3FF}" type="pres">
      <dgm:prSet presAssocID="{4971AC50-A88E-4E33-87F8-FCEAC805564B}" presName="ConnectorPoint" presStyleLbl="fgAcc1" presStyleIdx="4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53410A6-E5AD-4DAB-8C5A-DC516AEF7B00}" type="pres">
      <dgm:prSet presAssocID="{4971AC50-A88E-4E33-87F8-FCEAC805564B}" presName="EmptyPlaceHolder" presStyleCnt="0"/>
      <dgm:spPr/>
    </dgm:pt>
  </dgm:ptLst>
  <dgm:cxnLst>
    <dgm:cxn modelId="{B128A003-3BB1-4A67-9604-8D987F9A69CB}" type="presOf" srcId="{E604873E-34D9-4011-B823-45C4AD2A9FC6}" destId="{932CA750-36C5-4FBB-923A-29DF7B5A91E5}" srcOrd="0" destOrd="0" presId="urn:microsoft.com/office/officeart/2017/3/layout/HorizontalPathTimeline"/>
    <dgm:cxn modelId="{DFA74F07-08A6-4FB8-9904-0CC333ABBA62}" type="presOf" srcId="{B70A8EE9-B04A-475F-A55E-C7EC9716492A}" destId="{F8CBB33A-901D-4476-BB4D-3BBA0095A6AF}" srcOrd="0" destOrd="0" presId="urn:microsoft.com/office/officeart/2017/3/layout/HorizontalPathTimeline"/>
    <dgm:cxn modelId="{4123380D-BF06-47D5-BB37-27F94B9CD2B5}" srcId="{71A30621-5A5F-43B0-84EC-C33507890165}" destId="{09823A41-36EE-4ED8-8E4C-1FC3E9B9DA38}" srcOrd="0" destOrd="0" parTransId="{F244D039-067D-4FE3-9A79-1977435DEDCA}" sibTransId="{8919468E-A735-45AD-9C8C-4DD1ED80DA14}"/>
    <dgm:cxn modelId="{EB0EC510-0650-418A-B09E-68AD0E49FCB3}" type="presOf" srcId="{D0C06EB0-D7EF-45E3-95AD-C3986984C27E}" destId="{0A2DB98E-12CB-44AC-A271-FA81A963AC9D}" srcOrd="0" destOrd="0" presId="urn:microsoft.com/office/officeart/2017/3/layout/HorizontalPathTimeline"/>
    <dgm:cxn modelId="{08F92A23-9243-4B8C-B536-DE577114CA5F}" type="presOf" srcId="{4B3BEF5E-080D-4FEE-B522-70B46FFD0660}" destId="{E7F88204-0CA2-4C46-B02A-29D432AB1EB7}" srcOrd="0" destOrd="0" presId="urn:microsoft.com/office/officeart/2017/3/layout/HorizontalPathTimeline"/>
    <dgm:cxn modelId="{D3F6A62A-6459-4BFC-82C1-B194A64DAEF0}" srcId="{E604873E-34D9-4011-B823-45C4AD2A9FC6}" destId="{4971AC50-A88E-4E33-87F8-FCEAC805564B}" srcOrd="4" destOrd="0" parTransId="{C9196550-5E95-4357-8451-1D9A3E9B9887}" sibTransId="{5851B56B-AA5B-4350-B325-A26109F66599}"/>
    <dgm:cxn modelId="{038DCE2D-F254-470C-BF53-B20B7FAFDDD8}" type="presOf" srcId="{DB8AF9DD-B1C3-4C20-BD21-C6C7FF671A92}" destId="{51FEFD34-D680-431C-AC44-012B4D99C277}" srcOrd="0" destOrd="0" presId="urn:microsoft.com/office/officeart/2017/3/layout/HorizontalPathTimeline"/>
    <dgm:cxn modelId="{F00A9B2E-8A06-4B98-BE1F-10C8BABDD7F9}" type="presOf" srcId="{71A30621-5A5F-43B0-84EC-C33507890165}" destId="{49FF60A5-1B23-4767-A7F1-0C76CBEFCF2F}" srcOrd="0" destOrd="0" presId="urn:microsoft.com/office/officeart/2017/3/layout/HorizontalPathTimeline"/>
    <dgm:cxn modelId="{F712E336-0730-4454-AAED-A8EC704ECFC8}" srcId="{E604873E-34D9-4011-B823-45C4AD2A9FC6}" destId="{406B4493-A90D-40A8-B02D-BA06CB04BF3C}" srcOrd="2" destOrd="0" parTransId="{2E2A0F75-F224-4A80-ACB5-1C4956E37E23}" sibTransId="{B6B5896F-38E7-450F-A826-9964A8F0DE0E}"/>
    <dgm:cxn modelId="{841D665D-B707-471F-BD09-964D3951145A}" srcId="{D0C06EB0-D7EF-45E3-95AD-C3986984C27E}" destId="{4E599684-CBE7-4BF6-B041-7B59A5AE3CF2}" srcOrd="0" destOrd="0" parTransId="{A8AAC60B-A805-4BF6-9EA5-E87AC2902868}" sibTransId="{BF909935-A6E2-4FB3-A57D-3F1AE3109B2D}"/>
    <dgm:cxn modelId="{C484EB46-90BA-4AA9-99FA-A08CA7DA114A}" type="presOf" srcId="{09823A41-36EE-4ED8-8E4C-1FC3E9B9DA38}" destId="{24AF13D8-CAD0-4821-9259-B5AD2BBD2D9A}" srcOrd="0" destOrd="0" presId="urn:microsoft.com/office/officeart/2017/3/layout/HorizontalPathTimeline"/>
    <dgm:cxn modelId="{D6373D48-D8B0-4539-A4A4-81DB907C07C1}" srcId="{4B3BEF5E-080D-4FEE-B522-70B46FFD0660}" destId="{DB8AF9DD-B1C3-4C20-BD21-C6C7FF671A92}" srcOrd="0" destOrd="0" parTransId="{DF70DEA5-E7DD-4AA9-B1CC-992432C16744}" sibTransId="{428A9B80-64FA-44ED-87FF-F7A0D539842F}"/>
    <dgm:cxn modelId="{3C765D74-ED83-4AFE-A3C4-20789539A003}" type="presOf" srcId="{4971AC50-A88E-4E33-87F8-FCEAC805564B}" destId="{50410BE5-37F4-425C-A9B7-BB5BB0CFC24E}" srcOrd="0" destOrd="0" presId="urn:microsoft.com/office/officeart/2017/3/layout/HorizontalPathTimeline"/>
    <dgm:cxn modelId="{60D2ED7B-5FF3-4229-887D-CBAFECEBAD15}" type="presOf" srcId="{4E599684-CBE7-4BF6-B041-7B59A5AE3CF2}" destId="{CD7A980D-5441-4C5A-B155-C2A021C3D0DD}" srcOrd="0" destOrd="0" presId="urn:microsoft.com/office/officeart/2017/3/layout/HorizontalPathTimeline"/>
    <dgm:cxn modelId="{1802D984-EB76-4C48-AC3B-94BA8DFE0C3F}" srcId="{E604873E-34D9-4011-B823-45C4AD2A9FC6}" destId="{71A30621-5A5F-43B0-84EC-C33507890165}" srcOrd="3" destOrd="0" parTransId="{F93F53F9-4EA9-4B69-AEBB-EC08A304AE3E}" sibTransId="{BC9647A5-897E-4509-8E60-0A1FA7E561EE}"/>
    <dgm:cxn modelId="{9A613993-1976-4C90-B719-959774EC46C8}" srcId="{E604873E-34D9-4011-B823-45C4AD2A9FC6}" destId="{4B3BEF5E-080D-4FEE-B522-70B46FFD0660}" srcOrd="1" destOrd="0" parTransId="{06017295-6984-41E0-8693-8EB293EF8566}" sibTransId="{39F905D4-BCDD-42A3-91CF-0746D3124C5E}"/>
    <dgm:cxn modelId="{97993EA3-CE7B-4009-B7CE-BFB111FBE521}" srcId="{E604873E-34D9-4011-B823-45C4AD2A9FC6}" destId="{D0C06EB0-D7EF-45E3-95AD-C3986984C27E}" srcOrd="0" destOrd="0" parTransId="{0BB155BD-DA20-44C2-8CB4-CB3D3770A527}" sibTransId="{6F918279-79F1-4A08-BB84-2DE055676D74}"/>
    <dgm:cxn modelId="{974143E5-F97B-46EC-BF8B-1BE68E1266DC}" srcId="{4971AC50-A88E-4E33-87F8-FCEAC805564B}" destId="{B70A8EE9-B04A-475F-A55E-C7EC9716492A}" srcOrd="0" destOrd="0" parTransId="{827B8979-53B0-4D04-AFD4-E95ECE158F29}" sibTransId="{EF80220B-B1BA-4812-A85D-99163E525C87}"/>
    <dgm:cxn modelId="{023D69EC-E962-461A-B080-73A862A8AB79}" type="presOf" srcId="{406B4493-A90D-40A8-B02D-BA06CB04BF3C}" destId="{503E2E0C-528D-4B96-B61D-1C3F44FFC164}" srcOrd="0" destOrd="0" presId="urn:microsoft.com/office/officeart/2017/3/layout/HorizontalPathTimeline"/>
    <dgm:cxn modelId="{8F51CEF3-D7F7-4496-8E39-A74D3407581F}" srcId="{406B4493-A90D-40A8-B02D-BA06CB04BF3C}" destId="{20D34FCC-0F35-496C-B2E7-3FBCA3E29C37}" srcOrd="0" destOrd="0" parTransId="{CE74B72C-B89D-46FE-831F-2D7619996546}" sibTransId="{927D4900-D936-4E0F-AEA8-71096C4E0FED}"/>
    <dgm:cxn modelId="{CBD1B7F9-C5B5-4D13-ADF5-77EE497A61F7}" type="presOf" srcId="{20D34FCC-0F35-496C-B2E7-3FBCA3E29C37}" destId="{341D02C6-3F64-4DF2-AFB2-F620E7B389D9}" srcOrd="0" destOrd="0" presId="urn:microsoft.com/office/officeart/2017/3/layout/HorizontalPathTimeline"/>
    <dgm:cxn modelId="{C5C366F6-1B1A-4444-8A08-73E9FBB53AF5}" type="presParOf" srcId="{932CA750-36C5-4FBB-923A-29DF7B5A91E5}" destId="{C5D1BC48-B762-488E-BF7E-9CDA82DFACEE}" srcOrd="0" destOrd="0" presId="urn:microsoft.com/office/officeart/2017/3/layout/HorizontalPathTimeline"/>
    <dgm:cxn modelId="{5956317D-1537-4496-A8FF-49A18B022E1E}" type="presParOf" srcId="{932CA750-36C5-4FBB-923A-29DF7B5A91E5}" destId="{03618986-EF2F-440D-8403-283058C2987B}" srcOrd="1" destOrd="0" presId="urn:microsoft.com/office/officeart/2017/3/layout/HorizontalPathTimeline"/>
    <dgm:cxn modelId="{7EE51424-4236-41EE-BD01-53AB5481EEB1}" type="presParOf" srcId="{03618986-EF2F-440D-8403-283058C2987B}" destId="{3B7C76B3-9A15-41E9-ABC3-698AB66EEDEB}" srcOrd="0" destOrd="0" presId="urn:microsoft.com/office/officeart/2017/3/layout/HorizontalPathTimeline"/>
    <dgm:cxn modelId="{131F2B71-339B-4D5A-92AA-49E332AB55B7}" type="presParOf" srcId="{3B7C76B3-9A15-41E9-ABC3-698AB66EEDEB}" destId="{0A2DB98E-12CB-44AC-A271-FA81A963AC9D}" srcOrd="0" destOrd="0" presId="urn:microsoft.com/office/officeart/2017/3/layout/HorizontalPathTimeline"/>
    <dgm:cxn modelId="{9E7DE1A2-8196-4B58-A740-224ECB56CB20}" type="presParOf" srcId="{3B7C76B3-9A15-41E9-ABC3-698AB66EEDEB}" destId="{27709FD2-3216-4BCF-9F74-FD4CEFA3A9ED}" srcOrd="1" destOrd="0" presId="urn:microsoft.com/office/officeart/2017/3/layout/HorizontalPathTimeline"/>
    <dgm:cxn modelId="{CD2816CB-99AB-4063-ABD2-2E12AE2BA35F}" type="presParOf" srcId="{27709FD2-3216-4BCF-9F74-FD4CEFA3A9ED}" destId="{CD7A980D-5441-4C5A-B155-C2A021C3D0DD}" srcOrd="0" destOrd="0" presId="urn:microsoft.com/office/officeart/2017/3/layout/HorizontalPathTimeline"/>
    <dgm:cxn modelId="{7839EF35-DC58-4487-8372-0EA4B7DCDAA5}" type="presParOf" srcId="{27709FD2-3216-4BCF-9F74-FD4CEFA3A9ED}" destId="{EC43CE52-5C8B-407E-A382-D1268E523743}" srcOrd="1" destOrd="0" presId="urn:microsoft.com/office/officeart/2017/3/layout/HorizontalPathTimeline"/>
    <dgm:cxn modelId="{C740975A-E93A-4E27-8515-113C5F6D719A}" type="presParOf" srcId="{3B7C76B3-9A15-41E9-ABC3-698AB66EEDEB}" destId="{87C15291-AEBC-4F1E-BB11-F23971968E4A}" srcOrd="2" destOrd="0" presId="urn:microsoft.com/office/officeart/2017/3/layout/HorizontalPathTimeline"/>
    <dgm:cxn modelId="{038A71F9-0AC5-4480-8183-724A68759A29}" type="presParOf" srcId="{3B7C76B3-9A15-41E9-ABC3-698AB66EEDEB}" destId="{4E6C086A-07A1-49AA-A5A9-2A0B949C7E99}" srcOrd="3" destOrd="0" presId="urn:microsoft.com/office/officeart/2017/3/layout/HorizontalPathTimeline"/>
    <dgm:cxn modelId="{55B84AA1-358B-485E-87ED-D908CB1B1EEB}" type="presParOf" srcId="{3B7C76B3-9A15-41E9-ABC3-698AB66EEDEB}" destId="{CCF0635D-7E1B-4FF0-B23E-6E3FFAF0187C}" srcOrd="4" destOrd="0" presId="urn:microsoft.com/office/officeart/2017/3/layout/HorizontalPathTimeline"/>
    <dgm:cxn modelId="{80068234-E2A1-45C1-99A3-7E94A6668E2F}" type="presParOf" srcId="{03618986-EF2F-440D-8403-283058C2987B}" destId="{53BBE295-ADA1-45B2-9B2A-E4439C63A887}" srcOrd="1" destOrd="0" presId="urn:microsoft.com/office/officeart/2017/3/layout/HorizontalPathTimeline"/>
    <dgm:cxn modelId="{00FA0602-5A50-4C63-9792-7F9489C9222E}" type="presParOf" srcId="{03618986-EF2F-440D-8403-283058C2987B}" destId="{E3013DA7-D413-41BE-9E81-B2A45F6CDF77}" srcOrd="2" destOrd="0" presId="urn:microsoft.com/office/officeart/2017/3/layout/HorizontalPathTimeline"/>
    <dgm:cxn modelId="{C55C28CB-A1D3-4530-998E-C9EF6B18550F}" type="presParOf" srcId="{E3013DA7-D413-41BE-9E81-B2A45F6CDF77}" destId="{E7F88204-0CA2-4C46-B02A-29D432AB1EB7}" srcOrd="0" destOrd="0" presId="urn:microsoft.com/office/officeart/2017/3/layout/HorizontalPathTimeline"/>
    <dgm:cxn modelId="{EC06D4C8-08C5-4652-9A04-0EC8659A3ABD}" type="presParOf" srcId="{E3013DA7-D413-41BE-9E81-B2A45F6CDF77}" destId="{8CAAB770-0AB9-4D31-A1B1-5A675C95D664}" srcOrd="1" destOrd="0" presId="urn:microsoft.com/office/officeart/2017/3/layout/HorizontalPathTimeline"/>
    <dgm:cxn modelId="{56E24DC8-9585-48BB-AA75-C1B50CD8C994}" type="presParOf" srcId="{8CAAB770-0AB9-4D31-A1B1-5A675C95D664}" destId="{51FEFD34-D680-431C-AC44-012B4D99C277}" srcOrd="0" destOrd="0" presId="urn:microsoft.com/office/officeart/2017/3/layout/HorizontalPathTimeline"/>
    <dgm:cxn modelId="{E55276BC-7DAA-4759-B118-EA59B1FF5E41}" type="presParOf" srcId="{8CAAB770-0AB9-4D31-A1B1-5A675C95D664}" destId="{3AB85E24-E56F-4866-BA4C-2F61045077CD}" srcOrd="1" destOrd="0" presId="urn:microsoft.com/office/officeart/2017/3/layout/HorizontalPathTimeline"/>
    <dgm:cxn modelId="{2044DDE4-0F8A-4A5B-A70A-AC3F82EA5CE0}" type="presParOf" srcId="{E3013DA7-D413-41BE-9E81-B2A45F6CDF77}" destId="{CF581527-BD03-46E2-B01B-848601BE686D}" srcOrd="2" destOrd="0" presId="urn:microsoft.com/office/officeart/2017/3/layout/HorizontalPathTimeline"/>
    <dgm:cxn modelId="{0B4980C7-C874-4049-A125-074994BD6A6B}" type="presParOf" srcId="{E3013DA7-D413-41BE-9E81-B2A45F6CDF77}" destId="{87CBBACC-C115-48BD-9563-4AD8F5A27234}" srcOrd="3" destOrd="0" presId="urn:microsoft.com/office/officeart/2017/3/layout/HorizontalPathTimeline"/>
    <dgm:cxn modelId="{A62C23CC-ACAC-480E-8522-53E68CA2861F}" type="presParOf" srcId="{E3013DA7-D413-41BE-9E81-B2A45F6CDF77}" destId="{D151CB89-C46B-4A54-8445-270B818297F5}" srcOrd="4" destOrd="0" presId="urn:microsoft.com/office/officeart/2017/3/layout/HorizontalPathTimeline"/>
    <dgm:cxn modelId="{117BDC21-0B79-447D-BD21-2D92504EC489}" type="presParOf" srcId="{03618986-EF2F-440D-8403-283058C2987B}" destId="{14644381-51A3-47DC-BD53-718253873CE3}" srcOrd="3" destOrd="0" presId="urn:microsoft.com/office/officeart/2017/3/layout/HorizontalPathTimeline"/>
    <dgm:cxn modelId="{9D6A5E33-BFF9-4E7B-B7E8-BE1531C50738}" type="presParOf" srcId="{03618986-EF2F-440D-8403-283058C2987B}" destId="{A19490FE-2862-4FAC-9536-B0E8D029F478}" srcOrd="4" destOrd="0" presId="urn:microsoft.com/office/officeart/2017/3/layout/HorizontalPathTimeline"/>
    <dgm:cxn modelId="{51967D85-1560-491F-868A-6C2DB3D9C07E}" type="presParOf" srcId="{A19490FE-2862-4FAC-9536-B0E8D029F478}" destId="{503E2E0C-528D-4B96-B61D-1C3F44FFC164}" srcOrd="0" destOrd="0" presId="urn:microsoft.com/office/officeart/2017/3/layout/HorizontalPathTimeline"/>
    <dgm:cxn modelId="{5C90FCA2-5791-469E-A520-C37341725813}" type="presParOf" srcId="{A19490FE-2862-4FAC-9536-B0E8D029F478}" destId="{DC1D6388-D73A-489E-9F74-BB24DA3C2895}" srcOrd="1" destOrd="0" presId="urn:microsoft.com/office/officeart/2017/3/layout/HorizontalPathTimeline"/>
    <dgm:cxn modelId="{A4521E9D-9CEC-48AA-845C-6E168860DFC4}" type="presParOf" srcId="{DC1D6388-D73A-489E-9F74-BB24DA3C2895}" destId="{341D02C6-3F64-4DF2-AFB2-F620E7B389D9}" srcOrd="0" destOrd="0" presId="urn:microsoft.com/office/officeart/2017/3/layout/HorizontalPathTimeline"/>
    <dgm:cxn modelId="{C15A7A62-5615-448B-BFFA-CFA97228B2C8}" type="presParOf" srcId="{DC1D6388-D73A-489E-9F74-BB24DA3C2895}" destId="{148856CE-7B6D-4A68-9C6D-A741925B1D54}" srcOrd="1" destOrd="0" presId="urn:microsoft.com/office/officeart/2017/3/layout/HorizontalPathTimeline"/>
    <dgm:cxn modelId="{C687AE8E-67A2-458A-9C7C-48AB74C69325}" type="presParOf" srcId="{A19490FE-2862-4FAC-9536-B0E8D029F478}" destId="{733145A9-EE86-4C22-9A0B-D61094480CC8}" srcOrd="2" destOrd="0" presId="urn:microsoft.com/office/officeart/2017/3/layout/HorizontalPathTimeline"/>
    <dgm:cxn modelId="{E03C7818-C116-4C86-BB55-4BE2BC987692}" type="presParOf" srcId="{A19490FE-2862-4FAC-9536-B0E8D029F478}" destId="{78513766-A46C-4A38-9E06-613A95A26840}" srcOrd="3" destOrd="0" presId="urn:microsoft.com/office/officeart/2017/3/layout/HorizontalPathTimeline"/>
    <dgm:cxn modelId="{79089830-35DC-45F5-972A-0BAB2D93EE44}" type="presParOf" srcId="{A19490FE-2862-4FAC-9536-B0E8D029F478}" destId="{818BF487-7F84-4EF9-A6DA-FA2F2DE9F454}" srcOrd="4" destOrd="0" presId="urn:microsoft.com/office/officeart/2017/3/layout/HorizontalPathTimeline"/>
    <dgm:cxn modelId="{71B7AC0D-D68D-4075-9D58-C9211D45DC90}" type="presParOf" srcId="{03618986-EF2F-440D-8403-283058C2987B}" destId="{8E0EE725-6F39-42B5-9FA1-51BFA67C2005}" srcOrd="5" destOrd="0" presId="urn:microsoft.com/office/officeart/2017/3/layout/HorizontalPathTimeline"/>
    <dgm:cxn modelId="{42CBD424-E9AD-4F80-8B7C-6AD0C86F7A3E}" type="presParOf" srcId="{03618986-EF2F-440D-8403-283058C2987B}" destId="{10709CC8-CC03-4ECE-9F23-072F5C5D91CF}" srcOrd="6" destOrd="0" presId="urn:microsoft.com/office/officeart/2017/3/layout/HorizontalPathTimeline"/>
    <dgm:cxn modelId="{7A0953BE-18D6-49E1-A9C5-311CEEC3041F}" type="presParOf" srcId="{10709CC8-CC03-4ECE-9F23-072F5C5D91CF}" destId="{49FF60A5-1B23-4767-A7F1-0C76CBEFCF2F}" srcOrd="0" destOrd="0" presId="urn:microsoft.com/office/officeart/2017/3/layout/HorizontalPathTimeline"/>
    <dgm:cxn modelId="{27AEBA25-56E5-464A-8EA5-2D958F5C0128}" type="presParOf" srcId="{10709CC8-CC03-4ECE-9F23-072F5C5D91CF}" destId="{14973EE5-851E-4165-9791-5C726729CA90}" srcOrd="1" destOrd="0" presId="urn:microsoft.com/office/officeart/2017/3/layout/HorizontalPathTimeline"/>
    <dgm:cxn modelId="{0C6A00A8-7058-4E07-B024-673B23D55E31}" type="presParOf" srcId="{14973EE5-851E-4165-9791-5C726729CA90}" destId="{24AF13D8-CAD0-4821-9259-B5AD2BBD2D9A}" srcOrd="0" destOrd="0" presId="urn:microsoft.com/office/officeart/2017/3/layout/HorizontalPathTimeline"/>
    <dgm:cxn modelId="{79E80C72-D13F-4911-B973-40AB79B84A42}" type="presParOf" srcId="{14973EE5-851E-4165-9791-5C726729CA90}" destId="{9FD7890F-0988-49CF-A992-BF84EE254AF3}" srcOrd="1" destOrd="0" presId="urn:microsoft.com/office/officeart/2017/3/layout/HorizontalPathTimeline"/>
    <dgm:cxn modelId="{5A213244-4BF4-40F4-BA5D-BA04124D1F03}" type="presParOf" srcId="{10709CC8-CC03-4ECE-9F23-072F5C5D91CF}" destId="{826D19AB-7674-4339-AC6A-3554A3285C8F}" srcOrd="2" destOrd="0" presId="urn:microsoft.com/office/officeart/2017/3/layout/HorizontalPathTimeline"/>
    <dgm:cxn modelId="{7548AACC-7F09-44DE-97E1-AD45F0769473}" type="presParOf" srcId="{10709CC8-CC03-4ECE-9F23-072F5C5D91CF}" destId="{43227ABF-0709-40F4-9DAE-D680F9F11751}" srcOrd="3" destOrd="0" presId="urn:microsoft.com/office/officeart/2017/3/layout/HorizontalPathTimeline"/>
    <dgm:cxn modelId="{B083EAB3-DB44-42C0-992A-58D387B51230}" type="presParOf" srcId="{10709CC8-CC03-4ECE-9F23-072F5C5D91CF}" destId="{79A56AB1-47A5-420B-B39C-4A233C5A68B2}" srcOrd="4" destOrd="0" presId="urn:microsoft.com/office/officeart/2017/3/layout/HorizontalPathTimeline"/>
    <dgm:cxn modelId="{9CCAC250-AB19-43D3-B777-7DD267AE1210}" type="presParOf" srcId="{03618986-EF2F-440D-8403-283058C2987B}" destId="{A75AE161-E159-4EED-8525-A2C04059D73E}" srcOrd="7" destOrd="0" presId="urn:microsoft.com/office/officeart/2017/3/layout/HorizontalPathTimeline"/>
    <dgm:cxn modelId="{26CA7715-324E-491A-BF38-ECCEDCB3B9F0}" type="presParOf" srcId="{03618986-EF2F-440D-8403-283058C2987B}" destId="{D5F4082D-07BA-4A58-B3FE-0D27F36A7B49}" srcOrd="8" destOrd="0" presId="urn:microsoft.com/office/officeart/2017/3/layout/HorizontalPathTimeline"/>
    <dgm:cxn modelId="{8A01AB94-AED4-4AAA-AEB9-7421619610EB}" type="presParOf" srcId="{D5F4082D-07BA-4A58-B3FE-0D27F36A7B49}" destId="{50410BE5-37F4-425C-A9B7-BB5BB0CFC24E}" srcOrd="0" destOrd="0" presId="urn:microsoft.com/office/officeart/2017/3/layout/HorizontalPathTimeline"/>
    <dgm:cxn modelId="{B0F2249C-DFF9-42D5-9E99-8A54A378AB4B}" type="presParOf" srcId="{D5F4082D-07BA-4A58-B3FE-0D27F36A7B49}" destId="{B5259F40-CA88-4AE8-B27C-029CA34ED9E1}" srcOrd="1" destOrd="0" presId="urn:microsoft.com/office/officeart/2017/3/layout/HorizontalPathTimeline"/>
    <dgm:cxn modelId="{1B3E0383-5D39-47A8-AC4B-46E5957FA208}" type="presParOf" srcId="{B5259F40-CA88-4AE8-B27C-029CA34ED9E1}" destId="{F8CBB33A-901D-4476-BB4D-3BBA0095A6AF}" srcOrd="0" destOrd="0" presId="urn:microsoft.com/office/officeart/2017/3/layout/HorizontalPathTimeline"/>
    <dgm:cxn modelId="{1BD2C073-A9B4-45E2-8976-213D95D475B4}" type="presParOf" srcId="{B5259F40-CA88-4AE8-B27C-029CA34ED9E1}" destId="{CE6AFF2F-6E4E-41AE-8042-FD172986B3C4}" srcOrd="1" destOrd="0" presId="urn:microsoft.com/office/officeart/2017/3/layout/HorizontalPathTimeline"/>
    <dgm:cxn modelId="{2A8FE899-99BB-49BC-AD81-20F8DC67E1B2}" type="presParOf" srcId="{D5F4082D-07BA-4A58-B3FE-0D27F36A7B49}" destId="{8677116F-B78F-436F-B7FA-3681FDB781CA}" srcOrd="2" destOrd="0" presId="urn:microsoft.com/office/officeart/2017/3/layout/HorizontalPathTimeline"/>
    <dgm:cxn modelId="{47BBB360-9802-4696-B1E9-4DC8A3652D09}" type="presParOf" srcId="{D5F4082D-07BA-4A58-B3FE-0D27F36A7B49}" destId="{A95AF550-DC6B-424A-B700-8C6432E1A3FF}" srcOrd="3" destOrd="0" presId="urn:microsoft.com/office/officeart/2017/3/layout/HorizontalPathTimeline"/>
    <dgm:cxn modelId="{AE468CA1-761D-4AB6-8F64-65B573C77BD5}" type="presParOf" srcId="{D5F4082D-07BA-4A58-B3FE-0D27F36A7B49}" destId="{D53410A6-E5AD-4DAB-8C5A-DC516AEF7B00}" srcOrd="4" destOrd="0" presId="urn:microsoft.com/office/officeart/2017/3/layout/HorizontalPath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DB98E-12CB-44AC-A271-FA81A963AC9D}">
      <dsp:nvSpPr>
        <dsp:cNvPr id="0" name=""/>
        <dsp:cNvSpPr/>
      </dsp:nvSpPr>
      <dsp:spPr>
        <a:xfrm>
          <a:off x="346944" y="1930031"/>
          <a:ext cx="2735446" cy="40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tr-TR" sz="2000" kern="1200" noProof="0" dirty="0"/>
            <a:t>Hazırlık Aşaması</a:t>
          </a:r>
        </a:p>
      </dsp:txBody>
      <dsp:txXfrm>
        <a:off x="346944" y="1930031"/>
        <a:ext cx="2735446" cy="406133"/>
      </dsp:txXfrm>
    </dsp:sp>
    <dsp:sp modelId="{C5D1BC48-B762-488E-BF7E-9CDA82DFACEE}">
      <dsp:nvSpPr>
        <dsp:cNvPr id="0" name=""/>
        <dsp:cNvSpPr/>
      </dsp:nvSpPr>
      <dsp:spPr>
        <a:xfrm>
          <a:off x="0" y="1725168"/>
          <a:ext cx="10267950" cy="143764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7A980D-5441-4C5A-B155-C2A021C3D0DD}">
      <dsp:nvSpPr>
        <dsp:cNvPr id="0" name=""/>
        <dsp:cNvSpPr/>
      </dsp:nvSpPr>
      <dsp:spPr>
        <a:xfrm>
          <a:off x="210172" y="565789"/>
          <a:ext cx="3008990" cy="548381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rtlCol="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b="0" i="0" u="none" kern="1200" noProof="0" dirty="0"/>
            <a:t>Projelerin belirlenmesi, Sinir ağı modeli ve COLAB-1 çalışması</a:t>
          </a:r>
          <a:endParaRPr lang="tr-TR" sz="1200" kern="1200" noProof="0" dirty="0"/>
        </a:p>
      </dsp:txBody>
      <dsp:txXfrm>
        <a:off x="210172" y="565789"/>
        <a:ext cx="3008990" cy="548381"/>
      </dsp:txXfrm>
    </dsp:sp>
    <dsp:sp modelId="{87C15291-AEBC-4F1E-BB11-F23971968E4A}">
      <dsp:nvSpPr>
        <dsp:cNvPr id="0" name=""/>
        <dsp:cNvSpPr/>
      </dsp:nvSpPr>
      <dsp:spPr>
        <a:xfrm>
          <a:off x="1714667" y="1114170"/>
          <a:ext cx="0" cy="610997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88204-0CA2-4C46-B02A-29D432AB1EB7}">
      <dsp:nvSpPr>
        <dsp:cNvPr id="0" name=""/>
        <dsp:cNvSpPr/>
      </dsp:nvSpPr>
      <dsp:spPr>
        <a:xfrm>
          <a:off x="2056598" y="1257935"/>
          <a:ext cx="2735446" cy="40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b" anchorCtr="1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tr-TR" sz="2000" kern="1200" noProof="0" dirty="0"/>
            <a:t>Eğitim</a:t>
          </a:r>
        </a:p>
      </dsp:txBody>
      <dsp:txXfrm>
        <a:off x="2056598" y="1257935"/>
        <a:ext cx="2735446" cy="406133"/>
      </dsp:txXfrm>
    </dsp:sp>
    <dsp:sp modelId="{51FEFD34-D680-431C-AC44-012B4D99C277}">
      <dsp:nvSpPr>
        <dsp:cNvPr id="0" name=""/>
        <dsp:cNvSpPr/>
      </dsp:nvSpPr>
      <dsp:spPr>
        <a:xfrm>
          <a:off x="1919825" y="2479929"/>
          <a:ext cx="3008990" cy="548381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rtlCol="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b="0" i="0" u="none" kern="1200" noProof="0" dirty="0" err="1"/>
            <a:t>Evrişimli</a:t>
          </a:r>
          <a:r>
            <a:rPr lang="tr-TR" sz="1200" b="0" i="0" u="none" kern="1200" noProof="0" dirty="0"/>
            <a:t> Sinir Ağları(CNN), COLAB-2 ve COLAB-3 </a:t>
          </a:r>
          <a:r>
            <a:rPr lang="tr-TR" sz="1200" b="0" i="0" u="none" kern="1200" noProof="0" dirty="0" err="1"/>
            <a:t>Omniglot</a:t>
          </a:r>
          <a:r>
            <a:rPr lang="tr-TR" sz="1200" b="0" i="0" u="none" kern="1200" noProof="0" dirty="0"/>
            <a:t> çalışması</a:t>
          </a:r>
          <a:endParaRPr lang="tr-TR" sz="1200" kern="1200" noProof="0" dirty="0"/>
        </a:p>
      </dsp:txBody>
      <dsp:txXfrm>
        <a:off x="1919825" y="2479929"/>
        <a:ext cx="3008990" cy="548381"/>
      </dsp:txXfrm>
    </dsp:sp>
    <dsp:sp modelId="{CF581527-BD03-46E2-B01B-848601BE686D}">
      <dsp:nvSpPr>
        <dsp:cNvPr id="0" name=""/>
        <dsp:cNvSpPr/>
      </dsp:nvSpPr>
      <dsp:spPr>
        <a:xfrm>
          <a:off x="3424321" y="1868931"/>
          <a:ext cx="0" cy="610997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6C086A-07A1-49AA-A5A9-2A0B949C7E99}">
      <dsp:nvSpPr>
        <dsp:cNvPr id="0" name=""/>
        <dsp:cNvSpPr/>
      </dsp:nvSpPr>
      <dsp:spPr>
        <a:xfrm>
          <a:off x="1669741" y="1752123"/>
          <a:ext cx="89852" cy="8985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CBBACC-C115-48BD-9563-4AD8F5A27234}">
      <dsp:nvSpPr>
        <dsp:cNvPr id="0" name=""/>
        <dsp:cNvSpPr/>
      </dsp:nvSpPr>
      <dsp:spPr>
        <a:xfrm>
          <a:off x="3379394" y="1752123"/>
          <a:ext cx="89852" cy="8985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3E2E0C-528D-4B96-B61D-1C3F44FFC164}">
      <dsp:nvSpPr>
        <dsp:cNvPr id="0" name=""/>
        <dsp:cNvSpPr/>
      </dsp:nvSpPr>
      <dsp:spPr>
        <a:xfrm>
          <a:off x="3766251" y="1930031"/>
          <a:ext cx="2735446" cy="40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tr-TR" sz="2000" kern="1200" noProof="0" dirty="0"/>
            <a:t>Projeye Başlangıç</a:t>
          </a:r>
        </a:p>
      </dsp:txBody>
      <dsp:txXfrm>
        <a:off x="3766251" y="1930031"/>
        <a:ext cx="2735446" cy="406133"/>
      </dsp:txXfrm>
    </dsp:sp>
    <dsp:sp modelId="{341D02C6-3F64-4DF2-AFB2-F620E7B389D9}">
      <dsp:nvSpPr>
        <dsp:cNvPr id="0" name=""/>
        <dsp:cNvSpPr/>
      </dsp:nvSpPr>
      <dsp:spPr>
        <a:xfrm>
          <a:off x="3629479" y="565789"/>
          <a:ext cx="3008990" cy="548381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rtlCol="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noProof="0" dirty="0"/>
            <a:t>Proje makalesinin anlamlandırılması, kullanılan metotların araştırılması</a:t>
          </a:r>
        </a:p>
      </dsp:txBody>
      <dsp:txXfrm>
        <a:off x="3629479" y="565789"/>
        <a:ext cx="3008990" cy="548381"/>
      </dsp:txXfrm>
    </dsp:sp>
    <dsp:sp modelId="{733145A9-EE86-4C22-9A0B-D61094480CC8}">
      <dsp:nvSpPr>
        <dsp:cNvPr id="0" name=""/>
        <dsp:cNvSpPr/>
      </dsp:nvSpPr>
      <dsp:spPr>
        <a:xfrm>
          <a:off x="5133975" y="1114170"/>
          <a:ext cx="0" cy="610997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F60A5-1B23-4767-A7F1-0C76CBEFCF2F}">
      <dsp:nvSpPr>
        <dsp:cNvPr id="0" name=""/>
        <dsp:cNvSpPr/>
      </dsp:nvSpPr>
      <dsp:spPr>
        <a:xfrm>
          <a:off x="5475905" y="1257935"/>
          <a:ext cx="2735446" cy="40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b" anchorCtr="1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tr-TR" sz="2000" kern="1200" noProof="0" dirty="0"/>
            <a:t>Projenin Uygulanışı</a:t>
          </a:r>
        </a:p>
      </dsp:txBody>
      <dsp:txXfrm>
        <a:off x="5475905" y="1257935"/>
        <a:ext cx="2735446" cy="406133"/>
      </dsp:txXfrm>
    </dsp:sp>
    <dsp:sp modelId="{24AF13D8-CAD0-4821-9259-B5AD2BBD2D9A}">
      <dsp:nvSpPr>
        <dsp:cNvPr id="0" name=""/>
        <dsp:cNvSpPr/>
      </dsp:nvSpPr>
      <dsp:spPr>
        <a:xfrm>
          <a:off x="5339133" y="2479929"/>
          <a:ext cx="3008990" cy="548381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rtlCol="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b="0" i="0" u="none" kern="1200" noProof="0" dirty="0"/>
            <a:t>Projenin </a:t>
          </a:r>
          <a:r>
            <a:rPr lang="tr-TR" sz="1200" b="0" i="0" u="none" kern="1200" noProof="0" dirty="0" err="1"/>
            <a:t>COLAB’a</a:t>
          </a:r>
          <a:r>
            <a:rPr lang="tr-TR" sz="1200" b="0" i="0" u="none" kern="1200" noProof="0" dirty="0"/>
            <a:t> entegre edilmesi ve başarıyla çalıştırılması</a:t>
          </a:r>
          <a:endParaRPr lang="tr-TR" sz="1200" kern="1200" noProof="0" dirty="0"/>
        </a:p>
      </dsp:txBody>
      <dsp:txXfrm>
        <a:off x="5339133" y="2479929"/>
        <a:ext cx="3008990" cy="548381"/>
      </dsp:txXfrm>
    </dsp:sp>
    <dsp:sp modelId="{826D19AB-7674-4339-AC6A-3554A3285C8F}">
      <dsp:nvSpPr>
        <dsp:cNvPr id="0" name=""/>
        <dsp:cNvSpPr/>
      </dsp:nvSpPr>
      <dsp:spPr>
        <a:xfrm>
          <a:off x="6843628" y="1868931"/>
          <a:ext cx="0" cy="610997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513766-A46C-4A38-9E06-613A95A26840}">
      <dsp:nvSpPr>
        <dsp:cNvPr id="0" name=""/>
        <dsp:cNvSpPr/>
      </dsp:nvSpPr>
      <dsp:spPr>
        <a:xfrm>
          <a:off x="5089048" y="1752123"/>
          <a:ext cx="89852" cy="8985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27ABF-0709-40F4-9DAE-D680F9F11751}">
      <dsp:nvSpPr>
        <dsp:cNvPr id="0" name=""/>
        <dsp:cNvSpPr/>
      </dsp:nvSpPr>
      <dsp:spPr>
        <a:xfrm>
          <a:off x="6798702" y="1752123"/>
          <a:ext cx="89852" cy="8985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410BE5-37F4-425C-A9B7-BB5BB0CFC24E}">
      <dsp:nvSpPr>
        <dsp:cNvPr id="0" name=""/>
        <dsp:cNvSpPr/>
      </dsp:nvSpPr>
      <dsp:spPr>
        <a:xfrm>
          <a:off x="7185559" y="1930031"/>
          <a:ext cx="2735446" cy="40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tr-TR" sz="2000" kern="1200" noProof="0" dirty="0"/>
            <a:t>Projenin Bitirilmesi</a:t>
          </a:r>
        </a:p>
      </dsp:txBody>
      <dsp:txXfrm>
        <a:off x="7185559" y="1930031"/>
        <a:ext cx="2735446" cy="406133"/>
      </dsp:txXfrm>
    </dsp:sp>
    <dsp:sp modelId="{F8CBB33A-901D-4476-BB4D-3BBA0095A6AF}">
      <dsp:nvSpPr>
        <dsp:cNvPr id="0" name=""/>
        <dsp:cNvSpPr/>
      </dsp:nvSpPr>
      <dsp:spPr>
        <a:xfrm>
          <a:off x="7048787" y="409109"/>
          <a:ext cx="3008990" cy="705061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rtlCol="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noProof="0" dirty="0"/>
            <a:t>Proje çıktılarının ve karşılaştırılmalarının yapılması. Projenin tamamlanıp rapor haline getirilmesi.</a:t>
          </a:r>
        </a:p>
      </dsp:txBody>
      <dsp:txXfrm>
        <a:off x="7048787" y="409109"/>
        <a:ext cx="3008990" cy="705061"/>
      </dsp:txXfrm>
    </dsp:sp>
    <dsp:sp modelId="{8677116F-B78F-436F-B7FA-3681FDB781CA}">
      <dsp:nvSpPr>
        <dsp:cNvPr id="0" name=""/>
        <dsp:cNvSpPr/>
      </dsp:nvSpPr>
      <dsp:spPr>
        <a:xfrm>
          <a:off x="8553282" y="1114170"/>
          <a:ext cx="0" cy="610997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5AF550-DC6B-424A-B700-8C6432E1A3FF}">
      <dsp:nvSpPr>
        <dsp:cNvPr id="0" name=""/>
        <dsp:cNvSpPr/>
      </dsp:nvSpPr>
      <dsp:spPr>
        <a:xfrm>
          <a:off x="8508356" y="1752123"/>
          <a:ext cx="89852" cy="8985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HorizontalPathTimeline">
  <dgm:title val="Yatay Yol Zaman Çizelgesi"/>
  <dgm:desc val="Olayların listesini kronolojik sırada göstermek için kullanın. Tarihin zaman çizgisi boyunca dairesel noktanın yanında gösterilirken, dikdörtgen şekil açıklamayı içerir. Kısa tarih biçimiyle büyük miktarda metin görüntülemek için en mükemmel SmartArt’tır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 refType="h" fact="0.04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node1">
      <dgm:alg type="sp"/>
      <dgm:shape xmlns:r="http://schemas.openxmlformats.org/officeDocument/2006/relationships" type="rect" r:blip="" zOrderOff="2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7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7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"/>
                <dgm:constr type="l" for="ch" forName="L1TextContainer" refType="w" fact="0.1"/>
                <dgm:constr type="t" for="ch" forName="L1TextContainer" refType="h" fact="0.537"/>
                <dgm:constr type="h" for="ch" forName="L1TextContainer" refType="h" fact="0.113"/>
                <dgm:constr type="w" for="ch" forName="L2TextContainerWrapper" refType="w" fact="0.88"/>
                <dgm:constr type="h" for="ch" forName="L2TextContainerWrapper" refType="h" fact="0.31"/>
                <dgm:constr type="b" for="ch" forName="L2TextContainerWrapper" refType="h" fact="0.31"/>
                <dgm:constr type="l" for="ch" forName="L2TextContainerWrapper" refType="w" fact="0.06"/>
                <dgm:constr type="w" for="ch" forName="ConnectLine"/>
                <dgm:constr type="l" for="ch" forName="ConnectLine" refType="w" fact="0.5"/>
                <dgm:constr type="h" for="ch" forName="ConnectLine" refType="h" fact="0.17"/>
                <dgm:constr type="t" for="ch" forName="ConnectLine" refType="h" fact="0.31"/>
                <dgm:constr type="w" for="ch" forName="ConnectorPoint" refType="h" fact="0.025"/>
                <dgm:constr type="h" for="ch" forName="ConnectorPoint" refType="h" fact="0.025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t" for="ch" forName="EmptyPlaceHolder" refType="h" fact="0.65"/>
                <dgm:constr type="h" for="ch" forName="EmptyPlaceHolder" refType="h" fact="0.35"/>
              </dgm:constrLst>
            </dgm:if>
            <dgm:else name="CaseForPlacingNodeBelowDivider">
              <dgm:constrLst>
                <dgm:constr type="w" for="ch" forName="L1TextContainer" refType="w" fact="0.8"/>
                <dgm:constr type="l" for="ch" forName="L1TextContainer" refType="w" fact="0.1"/>
                <dgm:constr type="t" for="ch" forName="L1TextContainer" refType="h" fact="0.35"/>
                <dgm:constr type="h" for="ch" forName="L1TextContainer" refType="h" fact="0.113"/>
                <dgm:constr type="w" for="ch" forName="L2TextContainerWrapper" refType="w" fact="0.88"/>
                <dgm:constr type="h" for="ch" forName="L2TextContainerWrapper" refType="h" fact="0.31"/>
                <dgm:constr type="t" for="ch" forName="L2TextContainerWrapper" refType="h" fact="0.69"/>
                <dgm:constr type="l" for="ch" forName="L2TextContainerWrapper" refType="w" fact="0.06"/>
                <dgm:constr type="w" for="ch" forName="ConnectLine"/>
                <dgm:constr type="l" for="ch" forName="ConnectLine" refType="w" fact="0.5"/>
                <dgm:constr type="h" for="ch" forName="ConnectLine" refType="h" fact="0.17"/>
                <dgm:constr type="t" for="ch" forName="ConnectLine" refType="h" fact="0.52"/>
                <dgm:constr type="w" for="ch" forName="ConnectorPoint" refType="h" fact="0.025"/>
                <dgm:constr type="h" for="ch" forName="ConnectorPoint" refType="h" fact="0.025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35"/>
                <dgm:constr type="t" for="ch" forName="EmptyPlaceHolder" refType="h" fact="0"/>
              </dgm:constrLst>
            </dgm:else>
          </dgm:choose>
          <dgm:layoutNode name="L1TextContainer" styleLbl="revTx">
            <dgm:varLst>
              <dgm:chMax val="1"/>
              <dgm:chPref val="1"/>
              <dgm:bulletEnabled val="1"/>
            </dgm:varLst>
            <dgm:choose name="casesForTxtDirLogic">
              <dgm:if name="Name78" axis="self" ptType="node" func="posOdd" op="equ" val="1">
                <dgm:alg type="tx">
                  <dgm:param type="txAnchorHorz" val="ctr"/>
                  <dgm:param type="txAnchorVert" val="t"/>
                  <dgm:param type="parTxLTRAlign" val="ctr"/>
                  <dgm:param type="parTxRTLAlign" val="ctr"/>
                </dgm:alg>
              </dgm:if>
              <dgm:else name="Name89">
                <dgm:alg type="tx">
                  <dgm:param type="txAnchorHorz" val="ctr"/>
                  <dgm:param type="txAnchorVert" val="b"/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4" fact="NaN" max="NaN"/>
            </dgm:ruleLst>
          </dgm:layoutNode>
          <dgm:layoutNode name="L2TextContainerWrapper" styleLbl="bgAccFollowNode1">
            <dgm:varLst>
              <dgm:chMax val="0"/>
              <dgm:chPref val="0"/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45"/>
                  <dgm:constr type="b" for="ch" forName="L2TextContainer" refType="h"/>
                  <dgm:constr type="h" for="ch" forName="FlexibleEmptyPlaceHolder" refType="h" fact="0.55"/>
                </dgm:constrLst>
              </dgm:if>
              <dgm:else name="CaseForPlacingL2TextContaineBelowDivider">
                <dgm:constrLst>
                  <dgm:constr type="h" for="ch" forName="L2TextContainer" refType="h" fact="0.45"/>
                  <dgm:constr type="h" for="ch" forName="FlexibleEmptyPlaceHolder" refType="h" fact="0.55"/>
                  <dgm:constr type="b" for="ch" forName="FlexibleEmptyPlaceHolder" refType="h"/>
                </dgm:constrLst>
              </dgm:else>
            </dgm:choose>
            <dgm:layoutNode name="L2TextContainer" styleLbl="bgAccFollowNode1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75"/>
                <dgm:constr type="rMarg" refType="primFontSz" fact="0.75"/>
                <dgm:constr type="tMarg" refType="primFontSz" fact="0.75"/>
                <dgm:constr type="bMarg" refType="primFontSz" fact="0.75"/>
              </dgm:constrLst>
              <dgm:ruleLst>
                <dgm:rule type="h" val="INF" fact="NaN" max="NaN"/>
                <dgm:rule type="primFontSz" val="11" fact="NaN" max="NaN"/>
                <dgm:rule type="secFontSz" val="9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alignNode1" moveWith="L2TextContainer">
            <dgm:alg type="sp"/>
            <dgm:shape xmlns:r="http://schemas.openxmlformats.org/officeDocument/2006/relationships" type="line" r:blip="" zOrderOff="-1">
              <dgm:adjLst/>
              <dgm:extLst>
                <a:ext uri="{B698B0E9-8C71-41B9-8309-B3DCBF30829C}">
                  <dgm1612:spPr xmlns:dgm1612="http://schemas.microsoft.com/office/drawing/2016/12/diagram">
                    <a:ln w="6350">
                      <a:prstDash val="dash"/>
                    </a:ln>
                  </dgm1612:spPr>
                </a:ext>
              </dgm:extLst>
            </dgm:shape>
            <dgm:presOf/>
            <dgm:constrLst/>
          </dgm:layoutNode>
          <dgm:layoutNode name="ConnectorPoint" styleLbl="fgAcc1" moveWith="L2TextContainer">
            <dgm:alg type="sp"/>
            <dgm:shape xmlns:r="http://schemas.openxmlformats.org/officeDocument/2006/relationships" type="ellipse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>
                      <a:noFill/>
                    </a:ln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D137842-C6F0-469F-B343-FF2D5436388F}" type="datetime1">
              <a:rPr lang="tr-TR" smtClean="0"/>
              <a:t>27.08.2021</a:t>
            </a:fld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4DB74FA-BCF5-412C-B474-5CA730E53D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08E50-EFB4-427D-8206-BDE72CFC5C4F}" type="datetime1">
              <a:rPr lang="tr-TR" smtClean="0"/>
              <a:pPr/>
              <a:t>27.08.2021</a:t>
            </a:fld>
            <a:endParaRPr lang="tr-TR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ADF348-2A86-4531-BD4E-BD8C0BBDAD47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5ADF348-2A86-4531-BD4E-BD8C0BBDAD47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81746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4822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40071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40543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5567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3173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49492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4343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7339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6659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8025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6349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0269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76226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5228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5147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9652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31648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4051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09723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21417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99167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21230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23137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42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1130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4594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5240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ADF348-2A86-4531-BD4E-BD8C0BBDAD47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2046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52858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ED51245-A7A5-4517-A4C5-F741FAE668F7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0042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 rtlCol="0"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pPr rtl="0"/>
            <a:r>
              <a:rPr lang="tr-TR" noProof="0"/>
              <a:t>Ana METİN biçimini düzenlemek için tıklayın</a:t>
            </a:r>
          </a:p>
        </p:txBody>
      </p:sp>
      <p:sp>
        <p:nvSpPr>
          <p:cNvPr id="12" name="Metin Yer Tutucusu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rtlCol="0"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Öz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ikdörtgen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830" y="635000"/>
            <a:ext cx="5171770" cy="2039374"/>
          </a:xfrm>
        </p:spPr>
        <p:txBody>
          <a:bodyPr rtlCol="0"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pPr rtl="0"/>
            <a:r>
              <a:rPr lang="tr-TR" noProof="0"/>
              <a:t>Düzenlemek için tıklayın</a:t>
            </a:r>
          </a:p>
        </p:txBody>
      </p:sp>
      <p:sp>
        <p:nvSpPr>
          <p:cNvPr id="8" name="Metin Yer Tutucusu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 rtlCol="0"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14" name="Resim Yer Tutucusu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6" name="Resim Yer Tutucusu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8" name="Resim Yer Tutucusu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0" name="Resim Yer Tutucusu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an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5193" y="3036762"/>
            <a:ext cx="7136064" cy="1700784"/>
          </a:xfrm>
        </p:spPr>
        <p:txBody>
          <a:bodyPr rtlCol="0"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pPr rtl="0"/>
            <a:r>
              <a:rPr lang="tr-TR" noProof="0"/>
              <a:t>Düzenlemek için tıklayın</a:t>
            </a:r>
          </a:p>
        </p:txBody>
      </p:sp>
      <p:sp>
        <p:nvSpPr>
          <p:cNvPr id="16" name="Resim Yer Tutucusu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47779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>
                <a:cs typeface="Calibri"/>
              </a:rPr>
              <a:t>Düzenlemek için tıklayın</a:t>
            </a:r>
          </a:p>
        </p:txBody>
      </p:sp>
      <p:sp>
        <p:nvSpPr>
          <p:cNvPr id="13" name="İçerik Yer Tutucusu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984437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>
                <a:cs typeface="Calibri"/>
              </a:rPr>
              <a:t>Düzenlemek için tıklayın</a:t>
            </a:r>
          </a:p>
        </p:txBody>
      </p:sp>
      <p:sp>
        <p:nvSpPr>
          <p:cNvPr id="15" name="İçerik Yer Tutucusu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421095" y="5355583"/>
            <a:ext cx="2270162" cy="577153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>
                <a:cs typeface="Calibri"/>
              </a:rPr>
              <a:t>Düzenlemek için tıklayın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 rtlCol="0"/>
          <a:lstStyle/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ja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 rtlCol="0"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Ana METNİ düzenlemek için tıklayın</a:t>
            </a:r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>
                <a:cs typeface="Calibri"/>
              </a:rPr>
              <a:t>Ana metin stilini düzenlemek için tıklayın</a:t>
            </a:r>
          </a:p>
          <a:p>
            <a:pPr rtl="0"/>
            <a:endParaRPr lang="tr-TR" noProof="0">
              <a:cs typeface="Calibri"/>
            </a:endParaRPr>
          </a:p>
        </p:txBody>
      </p:sp>
      <p:sp>
        <p:nvSpPr>
          <p:cNvPr id="14" name="Resim Yer Tutucusu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6" name="Resim Yer Tutucusu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 rtlCol="0"/>
          <a:lstStyle/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iri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ikdörtgen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12" name="Başlık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tr-TR" sz="5400" noProof="0"/>
              <a:t>Ana metin stilini düzenlemek için tıklayın</a:t>
            </a:r>
          </a:p>
        </p:txBody>
      </p:sp>
      <p:sp>
        <p:nvSpPr>
          <p:cNvPr id="13" name="İçerik Yer Tutucusu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sz="2000" noProof="0">
                <a:solidFill>
                  <a:schemeClr val="bg1"/>
                </a:solidFill>
                <a:cs typeface="Calibri"/>
              </a:rPr>
              <a:t>Ana metin stilini düzenlemek için tıklayın</a:t>
            </a:r>
          </a:p>
        </p:txBody>
      </p:sp>
      <p:sp>
        <p:nvSpPr>
          <p:cNvPr id="15" name="Alt Bilgi Yer Tutucusu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tr-TR" noProof="0">
                <a:solidFill>
                  <a:schemeClr val="bg1"/>
                </a:solidFill>
              </a:rPr>
              <a:t>Örnek Alt Bilgi Metni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8" name="Resim Yer Tutucusu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6" name="Resim Yer Tutucusu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so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rtlCol="0" anchor="b">
            <a:normAutofit/>
          </a:bodyPr>
          <a:lstStyle>
            <a:lvl1pPr>
              <a:defRPr sz="7200" baseline="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 rtlCol="0"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 rtlCol="0"/>
          <a:lstStyle/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7" name="Tarih Yer Tutucusu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7CE633F-9882-4A5C-83A2-1109D0C73261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ikdörtgen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12" name="Başlık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tr-TR" sz="5400" noProof="0"/>
              <a:t>Ana metin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5" name="Alt Bilgi Yer Tutucusu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tr-TR" noProof="0">
                <a:solidFill>
                  <a:schemeClr val="bg1"/>
                </a:solidFill>
              </a:rPr>
              <a:t>Örnek Alt Bilgi Metni</a:t>
            </a:r>
          </a:p>
        </p:txBody>
      </p:sp>
      <p:sp>
        <p:nvSpPr>
          <p:cNvPr id="13" name="İçerik Yer Tutucusu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rtlCol="0"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sz="2000" noProof="0">
                <a:solidFill>
                  <a:schemeClr val="bg1"/>
                </a:solidFill>
                <a:cs typeface="Calibri"/>
              </a:rPr>
              <a:t>Ana metin stilini düzenlemek için tıklayın</a:t>
            </a:r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k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23" name="Resim Yer Tutucusu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4" name="Resim Yer Tutucusu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5" name="Resim Yer Tutucusu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6" name="Resim Yer Tutucusu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8" name="Metin Yer Tutucusu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6800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tr-TR" noProof="0"/>
              <a:t>Düzenlemek için tıklayın</a:t>
            </a:r>
          </a:p>
        </p:txBody>
      </p:sp>
      <p:sp>
        <p:nvSpPr>
          <p:cNvPr id="29" name="Metin Yer Tutucusu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66800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tr-TR" noProof="0"/>
              <a:t>Düzenlemek için tıklayın</a:t>
            </a:r>
          </a:p>
        </p:txBody>
      </p:sp>
      <p:sp>
        <p:nvSpPr>
          <p:cNvPr id="30" name="Metin Yer Tutucusu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1762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tr-TR" noProof="0"/>
              <a:t>Düzenlemek için tıklayın</a:t>
            </a:r>
          </a:p>
        </p:txBody>
      </p:sp>
      <p:sp>
        <p:nvSpPr>
          <p:cNvPr id="31" name="Metin Yer Tutucusu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21762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tr-TR" noProof="0"/>
              <a:t>Düzenlemek için tıklayın</a:t>
            </a:r>
          </a:p>
        </p:txBody>
      </p:sp>
      <p:sp>
        <p:nvSpPr>
          <p:cNvPr id="32" name="Metin Yer Tutucusu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76021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tr-TR" noProof="0"/>
              <a:t>Düzenlemek için tıklayın</a:t>
            </a:r>
          </a:p>
        </p:txBody>
      </p:sp>
      <p:sp>
        <p:nvSpPr>
          <p:cNvPr id="33" name="Metin Yer Tutucusu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76021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tr-TR" noProof="0"/>
              <a:t>Düzenlemek için tıklayın</a:t>
            </a:r>
          </a:p>
        </p:txBody>
      </p:sp>
      <p:sp>
        <p:nvSpPr>
          <p:cNvPr id="34" name="Metin Yer Tutucusu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4500" y="5124103"/>
            <a:ext cx="1790700" cy="350292"/>
          </a:xfrm>
        </p:spPr>
        <p:txBody>
          <a:bodyPr rtlCol="0"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tr-TR" noProof="0"/>
              <a:t>Düzenlemek için tıklayın</a:t>
            </a:r>
          </a:p>
        </p:txBody>
      </p:sp>
      <p:sp>
        <p:nvSpPr>
          <p:cNvPr id="35" name="Metin Yer Tutucusu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4500" y="5458421"/>
            <a:ext cx="1790700" cy="350292"/>
          </a:xfrm>
        </p:spPr>
        <p:txBody>
          <a:bodyPr rtlCol="0"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tr-TR" noProof="0"/>
              <a:t>Düzenlemek için tıklayın</a:t>
            </a:r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 rtlCol="0"/>
          <a:lstStyle/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6" name="Tarih Yer Tutucusu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11" name="Alt Bilgi Yer Tutucusu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 rtlCol="0"/>
          <a:lstStyle/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10" name="Tarih Yer Tutucusu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12" name="Slayt Numarası Yer Tutucusu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çerik 3 sütun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0121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Ana metni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77512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Ana metni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4" name="Metin Yer Tutucusu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4903" y="2587752"/>
            <a:ext cx="3236976" cy="892048"/>
          </a:xfrm>
        </p:spPr>
        <p:txBody>
          <a:bodyPr rtlCol="0"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Ana metni düzenlemek için tıklayın</a:t>
            </a:r>
          </a:p>
        </p:txBody>
      </p:sp>
      <p:sp>
        <p:nvSpPr>
          <p:cNvPr id="15" name="İçerik Yer Tutucusu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1" name="Alt Bilgi Yer Tutucusu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 rtlCol="0"/>
          <a:lstStyle/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10" name="Tarih Yer Tutucusu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12" name="Slayt Numarası Yer Tutucusu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Örnek Alt Bilgi Metni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627016"/>
            <a:ext cx="6389027" cy="5601790"/>
          </a:xfrm>
        </p:spPr>
        <p:txBody>
          <a:bodyPr rtlCol="0"/>
          <a:lstStyle/>
          <a:p>
            <a:pPr algn="ctr" rtl="0"/>
            <a:r>
              <a:rPr lang="en-US" sz="4800" b="1" i="0" u="none" strike="noStrike" dirty="0">
                <a:solidFill>
                  <a:srgbClr val="F6F2E5"/>
                </a:solidFill>
                <a:effectLst/>
              </a:rPr>
              <a:t>Image Super </a:t>
            </a:r>
            <a:r>
              <a:rPr lang="en-US" sz="4800" b="1" i="0" u="none" strike="noStrike" dirty="0" err="1">
                <a:solidFill>
                  <a:srgbClr val="F6F2E5"/>
                </a:solidFill>
                <a:effectLst/>
              </a:rPr>
              <a:t>Resolutıon</a:t>
            </a:r>
            <a:r>
              <a:rPr lang="en-US" sz="4800" b="1" i="0" u="none" strike="noStrike" dirty="0">
                <a:solidFill>
                  <a:srgbClr val="F6F2E5"/>
                </a:solidFill>
                <a:effectLst/>
              </a:rPr>
              <a:t> </a:t>
            </a:r>
            <a:r>
              <a:rPr lang="en-US" sz="4800" b="1" i="0" u="none" strike="noStrike" dirty="0" err="1">
                <a:solidFill>
                  <a:srgbClr val="F6F2E5"/>
                </a:solidFill>
                <a:effectLst/>
              </a:rPr>
              <a:t>Usıng</a:t>
            </a:r>
            <a:r>
              <a:rPr lang="en-US" sz="4800" b="1" i="0" u="none" strike="noStrike" dirty="0">
                <a:solidFill>
                  <a:srgbClr val="F6F2E5"/>
                </a:solidFill>
                <a:effectLst/>
              </a:rPr>
              <a:t> Deep </a:t>
            </a:r>
            <a:r>
              <a:rPr lang="en-US" sz="4800" b="1" i="0" u="none" strike="noStrike" dirty="0" err="1">
                <a:solidFill>
                  <a:srgbClr val="F6F2E5"/>
                </a:solidFill>
                <a:effectLst/>
              </a:rPr>
              <a:t>Convolutıonal</a:t>
            </a:r>
            <a:r>
              <a:rPr lang="en-US" sz="4800" b="1" i="0" u="none" strike="noStrike" dirty="0">
                <a:solidFill>
                  <a:srgbClr val="F6F2E5"/>
                </a:solidFill>
                <a:effectLst/>
              </a:rPr>
              <a:t> Networks</a:t>
            </a:r>
            <a:endParaRPr lang="tr-TR" sz="4800" dirty="0"/>
          </a:p>
        </p:txBody>
      </p:sp>
      <p:sp>
        <p:nvSpPr>
          <p:cNvPr id="9" name="Metin Yer Tutucusu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41328" y="627016"/>
            <a:ext cx="4305669" cy="5590903"/>
          </a:xfrm>
        </p:spPr>
        <p:txBody>
          <a:bodyPr rtlCol="0">
            <a:normAutofit/>
          </a:bodyPr>
          <a:lstStyle/>
          <a:p>
            <a:pPr algn="ctr" rtl="0"/>
            <a:r>
              <a:rPr lang="tr-TR" sz="3200" dirty="0"/>
              <a:t>H. Egemen Gülpınar</a:t>
            </a:r>
          </a:p>
          <a:p>
            <a:pPr algn="ctr" rtl="0"/>
            <a:r>
              <a:rPr lang="tr-TR" sz="1600" dirty="0"/>
              <a:t>TÜBİTAK Uzay </a:t>
            </a:r>
          </a:p>
          <a:p>
            <a:pPr algn="ctr" rtl="0"/>
            <a:r>
              <a:rPr lang="tr-TR" sz="1400" dirty="0"/>
              <a:t>Görüntü İşleme Birimi Stajyeri</a:t>
            </a:r>
          </a:p>
        </p:txBody>
      </p:sp>
      <p:pic>
        <p:nvPicPr>
          <p:cNvPr id="1026" name="Picture 2" descr="TÜBİTAK UZAY (@tubitakuzay) | Twitter">
            <a:extLst>
              <a:ext uri="{FF2B5EF4-FFF2-40B4-BE49-F238E27FC236}">
                <a16:creationId xmlns:a16="http://schemas.microsoft.com/office/drawing/2014/main" id="{8778E32E-221E-4769-865E-417D5A6E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637" y="4352924"/>
            <a:ext cx="2203049" cy="220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5316075" cy="2095501"/>
          </a:xfrm>
        </p:spPr>
        <p:txBody>
          <a:bodyPr rtlCol="0">
            <a:normAutofit/>
          </a:bodyPr>
          <a:lstStyle/>
          <a:p>
            <a:pPr rtl="0"/>
            <a:r>
              <a:rPr lang="tr-TR" dirty="0"/>
              <a:t>Projeye başlangıç	</a:t>
            </a:r>
          </a:p>
        </p:txBody>
      </p:sp>
      <p:pic>
        <p:nvPicPr>
          <p:cNvPr id="15" name="Resim Yer Tutucusu 14" descr="Üzerine bir söz yazılmış tuğla bir duvar">
            <a:extLst>
              <a:ext uri="{FF2B5EF4-FFF2-40B4-BE49-F238E27FC236}">
                <a16:creationId xmlns:a16="http://schemas.microsoft.com/office/drawing/2014/main" id="{BE32D43A-F9E0-4193-81D0-A9A8A08EF7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4474" y="0"/>
            <a:ext cx="3046351" cy="3428363"/>
          </a:xfrm>
          <a:solidFill>
            <a:schemeClr val="tx1"/>
          </a:solidFill>
        </p:spPr>
      </p:pic>
      <p:pic>
        <p:nvPicPr>
          <p:cNvPr id="19" name="Resim Yer Tutucusu 18" descr="Bir binanın siyah beyaz yakın çekimi">
            <a:extLst>
              <a:ext uri="{FF2B5EF4-FFF2-40B4-BE49-F238E27FC236}">
                <a16:creationId xmlns:a16="http://schemas.microsoft.com/office/drawing/2014/main" id="{072F7D0B-B934-4714-AB6E-C61108C82C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8763" y="0"/>
            <a:ext cx="3048000" cy="3429000"/>
          </a:xfrm>
          <a:solidFill>
            <a:schemeClr val="tx1"/>
          </a:solidFill>
        </p:spPr>
      </p:pic>
      <p:pic>
        <p:nvPicPr>
          <p:cNvPr id="21" name="Resim Yer Tutucusu 20" descr="Bir şehrin içinden geçen trenin resmi ">
            <a:extLst>
              <a:ext uri="{FF2B5EF4-FFF2-40B4-BE49-F238E27FC236}">
                <a16:creationId xmlns:a16="http://schemas.microsoft.com/office/drawing/2014/main" id="{86DC3AB9-5DEA-476D-AAA6-F455743198E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9774" y="2753360"/>
            <a:ext cx="6242226" cy="4104157"/>
          </a:xfrm>
          <a:solidFill>
            <a:schemeClr val="tx1"/>
          </a:solidFill>
        </p:spPr>
      </p:pic>
      <p:sp>
        <p:nvSpPr>
          <p:cNvPr id="16" name="Tarih Yer Tutucusu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3720" y="6356350"/>
            <a:ext cx="3236976" cy="365125"/>
          </a:xfrm>
        </p:spPr>
        <p:txBody>
          <a:bodyPr rtlCol="0"/>
          <a:lstStyle/>
          <a:p>
            <a:pPr rtl="0"/>
            <a:r>
              <a:rPr lang="tr-TR"/>
              <a:t>20XX</a:t>
            </a:r>
          </a:p>
        </p:txBody>
      </p:sp>
      <p:sp>
        <p:nvSpPr>
          <p:cNvPr id="17" name="Slayt Numarası Yer Tutucusu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tr-TR" smtClean="0"/>
              <a:pPr rtl="0"/>
              <a:t>10</a:t>
            </a:fld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A7CDA5F-B411-49C1-B2B4-61A41EFBD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556" y="3449639"/>
            <a:ext cx="5632004" cy="233395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254A7D5-05F1-4DED-A7AC-926294090A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47" y="2487480"/>
            <a:ext cx="5896798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35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5316075" cy="2095501"/>
          </a:xfrm>
        </p:spPr>
        <p:txBody>
          <a:bodyPr rtlCol="0">
            <a:normAutofit/>
          </a:bodyPr>
          <a:lstStyle/>
          <a:p>
            <a:pPr rtl="0"/>
            <a:r>
              <a:rPr lang="tr-TR" dirty="0"/>
              <a:t>Projeye başlangıç	</a:t>
            </a:r>
          </a:p>
        </p:txBody>
      </p:sp>
      <p:pic>
        <p:nvPicPr>
          <p:cNvPr id="15" name="Resim Yer Tutucusu 14" descr="Üzerine bir söz yazılmış tuğla bir duvar">
            <a:extLst>
              <a:ext uri="{FF2B5EF4-FFF2-40B4-BE49-F238E27FC236}">
                <a16:creationId xmlns:a16="http://schemas.microsoft.com/office/drawing/2014/main" id="{BE32D43A-F9E0-4193-81D0-A9A8A08EF7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4474" y="0"/>
            <a:ext cx="3046351" cy="3428363"/>
          </a:xfrm>
          <a:solidFill>
            <a:schemeClr val="tx1"/>
          </a:solidFill>
        </p:spPr>
      </p:pic>
      <p:pic>
        <p:nvPicPr>
          <p:cNvPr id="19" name="Resim Yer Tutucusu 18" descr="Bir binanın siyah beyaz yakın çekimi">
            <a:extLst>
              <a:ext uri="{FF2B5EF4-FFF2-40B4-BE49-F238E27FC236}">
                <a16:creationId xmlns:a16="http://schemas.microsoft.com/office/drawing/2014/main" id="{072F7D0B-B934-4714-AB6E-C61108C82C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3137" y="0"/>
            <a:ext cx="3586163" cy="3429000"/>
          </a:xfrm>
          <a:solidFill>
            <a:schemeClr val="tx1"/>
          </a:solidFill>
        </p:spPr>
      </p:pic>
      <p:pic>
        <p:nvPicPr>
          <p:cNvPr id="21" name="Resim Yer Tutucusu 20" descr="Bir şehrin içinden geçen trenin resmi ">
            <a:extLst>
              <a:ext uri="{FF2B5EF4-FFF2-40B4-BE49-F238E27FC236}">
                <a16:creationId xmlns:a16="http://schemas.microsoft.com/office/drawing/2014/main" id="{86DC3AB9-5DEA-476D-AAA6-F455743198E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7074" y="3429000"/>
            <a:ext cx="6242226" cy="3429000"/>
          </a:xfrm>
          <a:solidFill>
            <a:schemeClr val="tx1"/>
          </a:solidFill>
        </p:spPr>
      </p:pic>
      <p:sp>
        <p:nvSpPr>
          <p:cNvPr id="16" name="Tarih Yer Tutucusu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3720" y="6356350"/>
            <a:ext cx="3236976" cy="365125"/>
          </a:xfrm>
        </p:spPr>
        <p:txBody>
          <a:bodyPr rtlCol="0"/>
          <a:lstStyle/>
          <a:p>
            <a:pPr rtl="0"/>
            <a:r>
              <a:rPr lang="tr-TR"/>
              <a:t>20XX</a:t>
            </a:r>
          </a:p>
        </p:txBody>
      </p:sp>
      <p:sp>
        <p:nvSpPr>
          <p:cNvPr id="17" name="Slayt Numarası Yer Tutucusu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tr-TR" smtClean="0"/>
              <a:pPr rtl="0"/>
              <a:t>11</a:t>
            </a:fld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78445CC-2FE1-4341-8146-C76D95AED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7296" y="2413000"/>
            <a:ext cx="3841535" cy="379895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BE01754-D052-43B8-A799-D04E0BC75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2420508"/>
            <a:ext cx="4653036" cy="3791447"/>
          </a:xfrm>
          <a:prstGeom prst="rect">
            <a:avLst/>
          </a:prstGeom>
        </p:spPr>
      </p:pic>
      <p:sp>
        <p:nvSpPr>
          <p:cNvPr id="42" name="İçerik Yer Tutucusu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999" y="-431801"/>
            <a:ext cx="4500737" cy="3594100"/>
          </a:xfrm>
        </p:spPr>
        <p:txBody>
          <a:bodyPr rtlCol="0">
            <a:normAutofit/>
          </a:bodyPr>
          <a:lstStyle/>
          <a:p>
            <a:pPr marL="342900" indent="-342900" algn="ctr" rtl="0">
              <a:buFont typeface="Wingdings" panose="05000000000000000000" pitchFamily="2" charset="2"/>
              <a:buChar char="Ø"/>
            </a:pPr>
            <a:r>
              <a:rPr lang="tr-TR" dirty="0"/>
              <a:t>«Daha fazla katman, daha iyi sonuç» tezi ile ilgili karşıt örnekler</a:t>
            </a:r>
          </a:p>
        </p:txBody>
      </p:sp>
    </p:spTree>
    <p:extLst>
      <p:ext uri="{BB962C8B-B14F-4D97-AF65-F5344CB8AC3E}">
        <p14:creationId xmlns:p14="http://schemas.microsoft.com/office/powerpoint/2010/main" val="1111685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aşlık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6285" y="-785192"/>
            <a:ext cx="3531877" cy="2459336"/>
          </a:xfrm>
        </p:spPr>
        <p:txBody>
          <a:bodyPr rtlCol="0"/>
          <a:lstStyle/>
          <a:p>
            <a:pPr marL="342900" indent="-342900" algn="ctr" rtl="0">
              <a:buFont typeface="Wingdings" panose="05000000000000000000" pitchFamily="2" charset="2"/>
              <a:buChar char="Ø"/>
            </a:pPr>
            <a:r>
              <a:rPr lang="tr-TR" sz="2000" dirty="0" err="1"/>
              <a:t>Sparse</a:t>
            </a:r>
            <a:r>
              <a:rPr lang="tr-TR" sz="2000" dirty="0"/>
              <a:t> </a:t>
            </a:r>
            <a:r>
              <a:rPr lang="tr-TR" sz="2000" dirty="0" err="1"/>
              <a:t>Codıng</a:t>
            </a:r>
            <a:r>
              <a:rPr lang="tr-TR" sz="2000" dirty="0"/>
              <a:t> Base NEDIR?</a:t>
            </a:r>
          </a:p>
        </p:txBody>
      </p:sp>
      <p:pic>
        <p:nvPicPr>
          <p:cNvPr id="27" name="Resim Yer Tutucusu 26" descr="Ufuk çizgisi havadan görünümü">
            <a:extLst>
              <a:ext uri="{FF2B5EF4-FFF2-40B4-BE49-F238E27FC236}">
                <a16:creationId xmlns:a16="http://schemas.microsoft.com/office/drawing/2014/main" id="{7C9B5A1D-6E4C-4C2C-99B4-DA2732F7CC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57345" cy="6858000"/>
          </a:xfrm>
          <a:solidFill>
            <a:schemeClr val="tx1"/>
          </a:solidFill>
        </p:spPr>
      </p:pic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852EC9D8-05A1-43F0-A657-8E66B89306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3720" y="6356350"/>
            <a:ext cx="3236976" cy="365125"/>
          </a:xfrm>
        </p:spPr>
        <p:txBody>
          <a:bodyPr rtlCol="0"/>
          <a:lstStyle/>
          <a:p>
            <a:pPr rtl="0"/>
            <a:r>
              <a:rPr lang="tr-TR" dirty="0"/>
              <a:t>2021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smtClean="0"/>
              <a:pPr rtl="0"/>
              <a:t>12</a:t>
            </a:fld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82A7D73-EDF5-43F8-8F01-0BC00FC64F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91"/>
          <a:stretch/>
        </p:blipFill>
        <p:spPr>
          <a:xfrm>
            <a:off x="211172" y="1134476"/>
            <a:ext cx="5999128" cy="497950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3203585-45D0-4C62-933A-E3C023654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874" y="3572179"/>
            <a:ext cx="6022846" cy="2806697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F60668FC-EB13-4F13-84EF-563AF1B8C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717034"/>
            <a:ext cx="5999127" cy="273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74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rtl="0"/>
            <a:r>
              <a:rPr lang="tr-TR" dirty="0"/>
              <a:t>Projenin Uygulanışı</a:t>
            </a:r>
          </a:p>
        </p:txBody>
      </p:sp>
      <p:sp>
        <p:nvSpPr>
          <p:cNvPr id="15" name="Tarih Yer Tutucusu 7">
            <a:extLst>
              <a:ext uri="{FF2B5EF4-FFF2-40B4-BE49-F238E27FC236}">
                <a16:creationId xmlns:a16="http://schemas.microsoft.com/office/drawing/2014/main" id="{771EA336-4FED-4910-8791-E2A81C5880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/>
          <a:p>
            <a:pPr rtl="0"/>
            <a:r>
              <a:rPr lang="tr-TR" dirty="0"/>
              <a:t>2021</a:t>
            </a:r>
          </a:p>
        </p:txBody>
      </p:sp>
      <p:sp>
        <p:nvSpPr>
          <p:cNvPr id="17" name="Slayt Numarası Yer Tutucusu 9">
            <a:extLst>
              <a:ext uri="{FF2B5EF4-FFF2-40B4-BE49-F238E27FC236}">
                <a16:creationId xmlns:a16="http://schemas.microsoft.com/office/drawing/2014/main" id="{FB1D3245-1EEE-45B5-A63B-774B81FE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tr-TR" smtClean="0"/>
              <a:pPr rtl="0"/>
              <a:t>13</a:t>
            </a:fld>
            <a:endParaRPr lang="tr-TR"/>
          </a:p>
        </p:txBody>
      </p:sp>
      <p:pic>
        <p:nvPicPr>
          <p:cNvPr id="42" name="Resim 41">
            <a:extLst>
              <a:ext uri="{FF2B5EF4-FFF2-40B4-BE49-F238E27FC236}">
                <a16:creationId xmlns:a16="http://schemas.microsoft.com/office/drawing/2014/main" id="{75308588-117F-431C-8D53-30CE97210B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3734" y="2563371"/>
            <a:ext cx="6366168" cy="3489559"/>
          </a:xfrm>
          <a:prstGeom prst="rect">
            <a:avLst/>
          </a:prstGeom>
        </p:spPr>
      </p:pic>
      <p:pic>
        <p:nvPicPr>
          <p:cNvPr id="43" name="Resim 42">
            <a:extLst>
              <a:ext uri="{FF2B5EF4-FFF2-40B4-BE49-F238E27FC236}">
                <a16:creationId xmlns:a16="http://schemas.microsoft.com/office/drawing/2014/main" id="{5D4D75AE-9772-42CA-8A2B-720446F720C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90746" y="2322018"/>
            <a:ext cx="5177520" cy="4034332"/>
          </a:xfrm>
          <a:prstGeom prst="rect">
            <a:avLst/>
          </a:prstGeom>
        </p:spPr>
      </p:pic>
      <p:sp>
        <p:nvSpPr>
          <p:cNvPr id="45" name="Başlık 22">
            <a:extLst>
              <a:ext uri="{FF2B5EF4-FFF2-40B4-BE49-F238E27FC236}">
                <a16:creationId xmlns:a16="http://schemas.microsoft.com/office/drawing/2014/main" id="{B820D71C-C4AB-4367-8047-529426705A7F}"/>
              </a:ext>
            </a:extLst>
          </p:cNvPr>
          <p:cNvSpPr txBox="1">
            <a:spLocks/>
          </p:cNvSpPr>
          <p:nvPr/>
        </p:nvSpPr>
        <p:spPr>
          <a:xfrm>
            <a:off x="9712960" y="136524"/>
            <a:ext cx="2479040" cy="1882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000" dirty="0"/>
              <a:t>SRCNN Kod entegrasyonu</a:t>
            </a:r>
          </a:p>
          <a:p>
            <a:pPr algn="ctr"/>
            <a:endParaRPr lang="tr-TR" sz="20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tr-TR" sz="2000" cap="none" dirty="0"/>
              <a:t>models.py ve prepare.py</a:t>
            </a:r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rtl="0"/>
            <a:r>
              <a:rPr lang="tr-TR" dirty="0"/>
              <a:t>Projenin Uygulanışı</a:t>
            </a:r>
          </a:p>
        </p:txBody>
      </p:sp>
      <p:sp>
        <p:nvSpPr>
          <p:cNvPr id="15" name="Tarih Yer Tutucusu 7">
            <a:extLst>
              <a:ext uri="{FF2B5EF4-FFF2-40B4-BE49-F238E27FC236}">
                <a16:creationId xmlns:a16="http://schemas.microsoft.com/office/drawing/2014/main" id="{771EA336-4FED-4910-8791-E2A81C5880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/>
          <a:p>
            <a:pPr rtl="0"/>
            <a:r>
              <a:rPr lang="tr-TR" dirty="0"/>
              <a:t>2021</a:t>
            </a:r>
          </a:p>
        </p:txBody>
      </p:sp>
      <p:sp>
        <p:nvSpPr>
          <p:cNvPr id="17" name="Slayt Numarası Yer Tutucusu 9">
            <a:extLst>
              <a:ext uri="{FF2B5EF4-FFF2-40B4-BE49-F238E27FC236}">
                <a16:creationId xmlns:a16="http://schemas.microsoft.com/office/drawing/2014/main" id="{FB1D3245-1EEE-45B5-A63B-774B81FE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tr-TR" smtClean="0"/>
              <a:pPr rtl="0"/>
              <a:t>14</a:t>
            </a:fld>
            <a:endParaRPr lang="tr-TR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28931912-006E-4649-8C0E-8726A906580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1846" y="3261360"/>
            <a:ext cx="5967193" cy="1776505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62E87748-009B-45F6-86EC-49D16D217E5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8"/>
          <a:stretch/>
        </p:blipFill>
        <p:spPr bwMode="auto">
          <a:xfrm>
            <a:off x="6453138" y="2273275"/>
            <a:ext cx="5245833" cy="41899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Başlık 22">
            <a:extLst>
              <a:ext uri="{FF2B5EF4-FFF2-40B4-BE49-F238E27FC236}">
                <a16:creationId xmlns:a16="http://schemas.microsoft.com/office/drawing/2014/main" id="{A56AE223-BD39-4136-BBCD-39DD5B494443}"/>
              </a:ext>
            </a:extLst>
          </p:cNvPr>
          <p:cNvSpPr txBox="1">
            <a:spLocks/>
          </p:cNvSpPr>
          <p:nvPr/>
        </p:nvSpPr>
        <p:spPr>
          <a:xfrm>
            <a:off x="9977120" y="278742"/>
            <a:ext cx="2062480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000" dirty="0"/>
              <a:t>SRCNN Kod entegrasyonu</a:t>
            </a:r>
          </a:p>
          <a:p>
            <a:pPr algn="ctr"/>
            <a:endParaRPr lang="tr-TR" sz="20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tr-TR" sz="2000" cap="none" dirty="0"/>
              <a:t>Dataset.py ve train.py/</a:t>
            </a:r>
            <a:r>
              <a:rPr lang="tr-TR" sz="2000" cap="none" dirty="0" err="1"/>
              <a:t>eval</a:t>
            </a:r>
            <a:r>
              <a:rPr lang="tr-TR" sz="2000" cap="none" dirty="0"/>
              <a:t> ve test.py</a:t>
            </a:r>
          </a:p>
        </p:txBody>
      </p:sp>
    </p:spTree>
    <p:extLst>
      <p:ext uri="{BB962C8B-B14F-4D97-AF65-F5344CB8AC3E}">
        <p14:creationId xmlns:p14="http://schemas.microsoft.com/office/powerpoint/2010/main" val="604529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rtl="0"/>
            <a:r>
              <a:rPr lang="tr-TR" dirty="0"/>
              <a:t>Projenin Uygulanışı</a:t>
            </a:r>
          </a:p>
        </p:txBody>
      </p:sp>
      <p:sp>
        <p:nvSpPr>
          <p:cNvPr id="15" name="Tarih Yer Tutucusu 7">
            <a:extLst>
              <a:ext uri="{FF2B5EF4-FFF2-40B4-BE49-F238E27FC236}">
                <a16:creationId xmlns:a16="http://schemas.microsoft.com/office/drawing/2014/main" id="{771EA336-4FED-4910-8791-E2A81C5880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/>
          <a:p>
            <a:pPr rtl="0"/>
            <a:r>
              <a:rPr lang="tr-TR" dirty="0"/>
              <a:t>2021</a:t>
            </a:r>
          </a:p>
        </p:txBody>
      </p:sp>
      <p:sp>
        <p:nvSpPr>
          <p:cNvPr id="17" name="Slayt Numarası Yer Tutucusu 9">
            <a:extLst>
              <a:ext uri="{FF2B5EF4-FFF2-40B4-BE49-F238E27FC236}">
                <a16:creationId xmlns:a16="http://schemas.microsoft.com/office/drawing/2014/main" id="{FB1D3245-1EEE-45B5-A63B-774B81FE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tr-TR" smtClean="0"/>
              <a:pPr rtl="0"/>
              <a:t>15</a:t>
            </a:fld>
            <a:endParaRPr lang="tr-TR"/>
          </a:p>
        </p:txBody>
      </p:sp>
      <p:sp>
        <p:nvSpPr>
          <p:cNvPr id="11" name="Başlık 22">
            <a:extLst>
              <a:ext uri="{FF2B5EF4-FFF2-40B4-BE49-F238E27FC236}">
                <a16:creationId xmlns:a16="http://schemas.microsoft.com/office/drawing/2014/main" id="{A56AE223-BD39-4136-BBCD-39DD5B494443}"/>
              </a:ext>
            </a:extLst>
          </p:cNvPr>
          <p:cNvSpPr txBox="1">
            <a:spLocks/>
          </p:cNvSpPr>
          <p:nvPr/>
        </p:nvSpPr>
        <p:spPr>
          <a:xfrm>
            <a:off x="9977120" y="278742"/>
            <a:ext cx="2062480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000" dirty="0"/>
              <a:t>SRCNN Kod entegrasyonu</a:t>
            </a:r>
          </a:p>
          <a:p>
            <a:pPr algn="ctr"/>
            <a:endParaRPr lang="tr-TR" sz="2000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tr-TR" sz="2000" cap="none" dirty="0"/>
              <a:t>test.py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69131AA-3467-4239-9682-87FEE973A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144" y="2273911"/>
            <a:ext cx="5185150" cy="410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83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rtl="0"/>
            <a:r>
              <a:rPr lang="tr-TR" dirty="0"/>
              <a:t>Projenin Uygulanışı</a:t>
            </a:r>
          </a:p>
        </p:txBody>
      </p:sp>
      <p:sp>
        <p:nvSpPr>
          <p:cNvPr id="15" name="Tarih Yer Tutucusu 7">
            <a:extLst>
              <a:ext uri="{FF2B5EF4-FFF2-40B4-BE49-F238E27FC236}">
                <a16:creationId xmlns:a16="http://schemas.microsoft.com/office/drawing/2014/main" id="{771EA336-4FED-4910-8791-E2A81C5880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/>
          <a:p>
            <a:pPr rtl="0"/>
            <a:r>
              <a:rPr lang="tr-TR" dirty="0"/>
              <a:t>2021</a:t>
            </a:r>
          </a:p>
        </p:txBody>
      </p:sp>
      <p:sp>
        <p:nvSpPr>
          <p:cNvPr id="17" name="Slayt Numarası Yer Tutucusu 9">
            <a:extLst>
              <a:ext uri="{FF2B5EF4-FFF2-40B4-BE49-F238E27FC236}">
                <a16:creationId xmlns:a16="http://schemas.microsoft.com/office/drawing/2014/main" id="{FB1D3245-1EEE-45B5-A63B-774B81FE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tr-TR" smtClean="0"/>
              <a:pPr rtl="0"/>
              <a:t>16</a:t>
            </a:fld>
            <a:endParaRPr lang="tr-TR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275D8B3A-4371-49D7-9C0F-445940C2E2F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4" b="10768"/>
          <a:stretch/>
        </p:blipFill>
        <p:spPr bwMode="auto">
          <a:xfrm>
            <a:off x="6437722" y="6293437"/>
            <a:ext cx="1043940" cy="2514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3BC0EBD6-28A4-4DD4-8D24-E05BACF1A3C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21593" y="2361841"/>
            <a:ext cx="7432258" cy="3994509"/>
          </a:xfrm>
          <a:prstGeom prst="rect">
            <a:avLst/>
          </a:prstGeom>
        </p:spPr>
      </p:pic>
      <p:sp>
        <p:nvSpPr>
          <p:cNvPr id="12" name="Başlık 22">
            <a:extLst>
              <a:ext uri="{FF2B5EF4-FFF2-40B4-BE49-F238E27FC236}">
                <a16:creationId xmlns:a16="http://schemas.microsoft.com/office/drawing/2014/main" id="{D2F90531-83F8-480F-A6CB-4B72EB401463}"/>
              </a:ext>
            </a:extLst>
          </p:cNvPr>
          <p:cNvSpPr txBox="1">
            <a:spLocks/>
          </p:cNvSpPr>
          <p:nvPr/>
        </p:nvSpPr>
        <p:spPr>
          <a:xfrm>
            <a:off x="9966960" y="136524"/>
            <a:ext cx="2225040" cy="2053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000" dirty="0"/>
              <a:t>SRCNN Kod entegrasyonu</a:t>
            </a:r>
          </a:p>
          <a:p>
            <a:pPr algn="ctr"/>
            <a:endParaRPr lang="tr-TR" sz="2000" cap="none" dirty="0"/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tr-TR" sz="2000" cap="none" dirty="0"/>
              <a:t>Oluşturulan .h5 dosya içeriği</a:t>
            </a:r>
          </a:p>
        </p:txBody>
      </p:sp>
    </p:spTree>
    <p:extLst>
      <p:ext uri="{BB962C8B-B14F-4D97-AF65-F5344CB8AC3E}">
        <p14:creationId xmlns:p14="http://schemas.microsoft.com/office/powerpoint/2010/main" val="2572159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rtl="0"/>
            <a:r>
              <a:rPr lang="tr-TR" dirty="0"/>
              <a:t>Projenin uygulanışı</a:t>
            </a:r>
          </a:p>
        </p:txBody>
      </p:sp>
      <p:sp>
        <p:nvSpPr>
          <p:cNvPr id="7" name="Tarih Yer Tutucusu 7">
            <a:extLst>
              <a:ext uri="{FF2B5EF4-FFF2-40B4-BE49-F238E27FC236}">
                <a16:creationId xmlns:a16="http://schemas.microsoft.com/office/drawing/2014/main" id="{85BB0149-5446-495F-8B82-4AD0DE6CAF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/>
          <a:p>
            <a:pPr rtl="0"/>
            <a:r>
              <a:rPr lang="tr-TR"/>
              <a:t>20XX</a:t>
            </a:r>
          </a:p>
        </p:txBody>
      </p:sp>
      <p:sp>
        <p:nvSpPr>
          <p:cNvPr id="9" name="Slayt Numarası Yer Tutucusu 9">
            <a:extLst>
              <a:ext uri="{FF2B5EF4-FFF2-40B4-BE49-F238E27FC236}">
                <a16:creationId xmlns:a16="http://schemas.microsoft.com/office/drawing/2014/main" id="{CC302B43-8755-4B25-A036-68EFC879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tr-TR" smtClean="0"/>
              <a:pPr rtl="0"/>
              <a:t>17</a:t>
            </a:fld>
            <a:endParaRPr lang="tr-TR"/>
          </a:p>
        </p:txBody>
      </p:sp>
      <p:pic>
        <p:nvPicPr>
          <p:cNvPr id="21" name="Resim 20">
            <a:extLst>
              <a:ext uri="{FF2B5EF4-FFF2-40B4-BE49-F238E27FC236}">
                <a16:creationId xmlns:a16="http://schemas.microsoft.com/office/drawing/2014/main" id="{2EF86E94-8C2D-42F3-A095-B3E8A17DB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296159"/>
            <a:ext cx="6176961" cy="2275840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0CF23AA2-466C-43E7-9C01-3300EAEDA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639" y="2296160"/>
            <a:ext cx="5798313" cy="2275840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BE481A26-F442-41C8-B49A-127CA536B2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16" b="1"/>
          <a:stretch/>
        </p:blipFill>
        <p:spPr>
          <a:xfrm>
            <a:off x="2782752" y="4464075"/>
            <a:ext cx="6649919" cy="227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 anchor="ctr">
            <a:normAutofit/>
          </a:bodyPr>
          <a:lstStyle/>
          <a:p>
            <a:pPr rtl="0"/>
            <a:r>
              <a:rPr lang="tr-TR"/>
              <a:t>Projenin uygulanışı</a:t>
            </a:r>
            <a:endParaRPr lang="tr-TR" dirty="0"/>
          </a:p>
        </p:txBody>
      </p:sp>
      <p:pic>
        <p:nvPicPr>
          <p:cNvPr id="24" name="Resim 23">
            <a:extLst>
              <a:ext uri="{FF2B5EF4-FFF2-40B4-BE49-F238E27FC236}">
                <a16:creationId xmlns:a16="http://schemas.microsoft.com/office/drawing/2014/main" id="{0498894D-4083-417E-8A36-F1E7B2D1A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21" y="3223110"/>
            <a:ext cx="5734215" cy="1863722"/>
          </a:xfrm>
          <a:prstGeom prst="rect">
            <a:avLst/>
          </a:prstGeom>
        </p:spPr>
      </p:pic>
      <p:sp>
        <p:nvSpPr>
          <p:cNvPr id="38" name="Metin kutusu 37">
            <a:extLst>
              <a:ext uri="{FF2B5EF4-FFF2-40B4-BE49-F238E27FC236}">
                <a16:creationId xmlns:a16="http://schemas.microsoft.com/office/drawing/2014/main" id="{86D27837-703D-4814-BAED-E96377178072}"/>
              </a:ext>
            </a:extLst>
          </p:cNvPr>
          <p:cNvSpPr txBox="1"/>
          <p:nvPr/>
        </p:nvSpPr>
        <p:spPr>
          <a:xfrm>
            <a:off x="2636520" y="5160735"/>
            <a:ext cx="204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Downscale</a:t>
            </a:r>
            <a:r>
              <a:rPr lang="tr-TR" dirty="0"/>
              <a:t> </a:t>
            </a:r>
            <a:r>
              <a:rPr lang="tr-TR" dirty="0" err="1"/>
              <a:t>Off</a:t>
            </a:r>
            <a:endParaRPr lang="tr-TR" dirty="0"/>
          </a:p>
          <a:p>
            <a:pPr algn="ctr"/>
            <a:r>
              <a:rPr lang="tr-TR" dirty="0"/>
              <a:t>2x X 2x</a:t>
            </a:r>
          </a:p>
        </p:txBody>
      </p:sp>
      <p:pic>
        <p:nvPicPr>
          <p:cNvPr id="42" name="Resim 41" descr="metin, böcek içeren bir resim&#10;&#10;Açıklama otomatik olarak oluşturuldu">
            <a:extLst>
              <a:ext uri="{FF2B5EF4-FFF2-40B4-BE49-F238E27FC236}">
                <a16:creationId xmlns:a16="http://schemas.microsoft.com/office/drawing/2014/main" id="{12D984FA-DCD9-43A9-A19E-DD15B24CB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96" y="3234317"/>
            <a:ext cx="5117294" cy="1863722"/>
          </a:xfrm>
          <a:prstGeom prst="rect">
            <a:avLst/>
          </a:prstGeom>
        </p:spPr>
      </p:pic>
      <p:sp>
        <p:nvSpPr>
          <p:cNvPr id="43" name="Metin kutusu 42">
            <a:extLst>
              <a:ext uri="{FF2B5EF4-FFF2-40B4-BE49-F238E27FC236}">
                <a16:creationId xmlns:a16="http://schemas.microsoft.com/office/drawing/2014/main" id="{652DDFD4-8F41-4481-B7E7-2372DAF523CB}"/>
              </a:ext>
            </a:extLst>
          </p:cNvPr>
          <p:cNvSpPr txBox="1"/>
          <p:nvPr/>
        </p:nvSpPr>
        <p:spPr>
          <a:xfrm>
            <a:off x="8953500" y="5086832"/>
            <a:ext cx="204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Downscale</a:t>
            </a:r>
            <a:r>
              <a:rPr lang="tr-TR" dirty="0"/>
              <a:t> </a:t>
            </a:r>
            <a:r>
              <a:rPr lang="tr-TR" dirty="0" err="1"/>
              <a:t>Off</a:t>
            </a:r>
            <a:endParaRPr lang="tr-TR" dirty="0"/>
          </a:p>
          <a:p>
            <a:pPr algn="ctr"/>
            <a:r>
              <a:rPr lang="tr-TR" dirty="0"/>
              <a:t>4X Ölçek</a:t>
            </a:r>
          </a:p>
        </p:txBody>
      </p:sp>
    </p:spTree>
    <p:extLst>
      <p:ext uri="{BB962C8B-B14F-4D97-AF65-F5344CB8AC3E}">
        <p14:creationId xmlns:p14="http://schemas.microsoft.com/office/powerpoint/2010/main" val="3039142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rtl="0"/>
            <a:r>
              <a:rPr lang="tr-TR" dirty="0"/>
              <a:t>Projenin uygulanışı</a:t>
            </a:r>
          </a:p>
        </p:txBody>
      </p:sp>
      <p:sp>
        <p:nvSpPr>
          <p:cNvPr id="7" name="Tarih Yer Tutucusu 7">
            <a:extLst>
              <a:ext uri="{FF2B5EF4-FFF2-40B4-BE49-F238E27FC236}">
                <a16:creationId xmlns:a16="http://schemas.microsoft.com/office/drawing/2014/main" id="{85BB0149-5446-495F-8B82-4AD0DE6CAF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/>
          <a:p>
            <a:pPr rtl="0"/>
            <a:r>
              <a:rPr lang="tr-TR"/>
              <a:t>20XX</a:t>
            </a:r>
          </a:p>
        </p:txBody>
      </p:sp>
      <p:sp>
        <p:nvSpPr>
          <p:cNvPr id="9" name="Slayt Numarası Yer Tutucusu 9">
            <a:extLst>
              <a:ext uri="{FF2B5EF4-FFF2-40B4-BE49-F238E27FC236}">
                <a16:creationId xmlns:a16="http://schemas.microsoft.com/office/drawing/2014/main" id="{CC302B43-8755-4B25-A036-68EFC879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tr-TR" smtClean="0"/>
              <a:pPr rtl="0"/>
              <a:t>19</a:t>
            </a:fld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4363C44-8AF0-4F94-927A-DC1DC06FB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02"/>
          <a:stretch/>
        </p:blipFill>
        <p:spPr>
          <a:xfrm>
            <a:off x="-327" y="2296160"/>
            <a:ext cx="5904000" cy="1929577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7A24C57-5A79-4F5E-9B17-056E86E8C0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0" r="2475"/>
          <a:stretch/>
        </p:blipFill>
        <p:spPr>
          <a:xfrm>
            <a:off x="6095998" y="2382398"/>
            <a:ext cx="5904001" cy="1869973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A6D35EB-578B-47D1-97AA-59A9BED15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916" y="4225737"/>
            <a:ext cx="9269119" cy="249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70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rtl="0"/>
            <a:r>
              <a:rPr lang="tr-TR" dirty="0"/>
              <a:t>Zaman Çizelgesi</a:t>
            </a:r>
          </a:p>
        </p:txBody>
      </p:sp>
      <p:graphicFrame>
        <p:nvGraphicFramePr>
          <p:cNvPr id="7" name="İçerik Yer Tutucusu 3" descr="Parlak sarı çizgili zaman çizelgesi grafiği.">
            <a:extLst>
              <a:ext uri="{FF2B5EF4-FFF2-40B4-BE49-F238E27FC236}">
                <a16:creationId xmlns:a16="http://schemas.microsoft.com/office/drawing/2014/main" id="{019F7C97-485E-462B-8322-E8086263AB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2863320"/>
              </p:ext>
            </p:extLst>
          </p:nvPr>
        </p:nvGraphicFramePr>
        <p:xfrm>
          <a:off x="960438" y="2587625"/>
          <a:ext cx="102679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Alt Bilgi Yer Tutucusu 8">
            <a:extLst>
              <a:ext uri="{FF2B5EF4-FFF2-40B4-BE49-F238E27FC236}">
                <a16:creationId xmlns:a16="http://schemas.microsoft.com/office/drawing/2014/main" id="{1245B9EE-988A-40F6-A580-1E4793ED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 rtlCol="0"/>
          <a:lstStyle/>
          <a:p>
            <a:pPr rtl="0"/>
            <a:r>
              <a:rPr lang="tr-TR" dirty="0"/>
              <a:t>Staj boyunca ne yapıldı?</a:t>
            </a:r>
          </a:p>
        </p:txBody>
      </p:sp>
      <p:sp>
        <p:nvSpPr>
          <p:cNvPr id="4" name="Tarih Yer Tutucusu 7">
            <a:extLst>
              <a:ext uri="{FF2B5EF4-FFF2-40B4-BE49-F238E27FC236}">
                <a16:creationId xmlns:a16="http://schemas.microsoft.com/office/drawing/2014/main" id="{8A2DE4AA-1962-477D-9DAD-1A240880E0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/>
          <a:p>
            <a:pPr rtl="0"/>
            <a:r>
              <a:rPr lang="tr-TR" dirty="0"/>
              <a:t>2021</a:t>
            </a:r>
          </a:p>
        </p:txBody>
      </p:sp>
      <p:sp>
        <p:nvSpPr>
          <p:cNvPr id="6" name="Slayt Numarası Yer Tutucusu 9">
            <a:extLst>
              <a:ext uri="{FF2B5EF4-FFF2-40B4-BE49-F238E27FC236}">
                <a16:creationId xmlns:a16="http://schemas.microsoft.com/office/drawing/2014/main" id="{AD7F6A06-93CD-4A18-970E-BD0173746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tr-TR" smtClean="0"/>
              <a:pPr rtl="0"/>
              <a:t>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67936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rtl="0"/>
            <a:r>
              <a:rPr lang="tr-TR" dirty="0"/>
              <a:t>Projenin uygulanışı</a:t>
            </a:r>
          </a:p>
        </p:txBody>
      </p:sp>
      <p:sp>
        <p:nvSpPr>
          <p:cNvPr id="7" name="Tarih Yer Tutucusu 7">
            <a:extLst>
              <a:ext uri="{FF2B5EF4-FFF2-40B4-BE49-F238E27FC236}">
                <a16:creationId xmlns:a16="http://schemas.microsoft.com/office/drawing/2014/main" id="{85BB0149-5446-495F-8B82-4AD0DE6CAF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/>
          <a:p>
            <a:pPr rtl="0"/>
            <a:r>
              <a:rPr lang="tr-TR" dirty="0"/>
              <a:t>2021</a:t>
            </a:r>
          </a:p>
        </p:txBody>
      </p:sp>
      <p:sp>
        <p:nvSpPr>
          <p:cNvPr id="9" name="Slayt Numarası Yer Tutucusu 9">
            <a:extLst>
              <a:ext uri="{FF2B5EF4-FFF2-40B4-BE49-F238E27FC236}">
                <a16:creationId xmlns:a16="http://schemas.microsoft.com/office/drawing/2014/main" id="{CC302B43-8755-4B25-A036-68EFC879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tr-TR" smtClean="0"/>
              <a:pPr rtl="0"/>
              <a:t>20</a:t>
            </a:fld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66E5F40-297E-42C1-A681-8E32735BB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5840"/>
            <a:ext cx="6004560" cy="3992939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DBF0F735-4E71-47FE-A97E-8314A50EB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610" y="2275840"/>
            <a:ext cx="5526032" cy="390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27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rtl="0"/>
            <a:r>
              <a:rPr lang="tr-TR" dirty="0"/>
              <a:t>Projenin uygulanışı</a:t>
            </a:r>
          </a:p>
        </p:txBody>
      </p:sp>
      <p:sp>
        <p:nvSpPr>
          <p:cNvPr id="7" name="Tarih Yer Tutucusu 7">
            <a:extLst>
              <a:ext uri="{FF2B5EF4-FFF2-40B4-BE49-F238E27FC236}">
                <a16:creationId xmlns:a16="http://schemas.microsoft.com/office/drawing/2014/main" id="{85BB0149-5446-495F-8B82-4AD0DE6CAF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/>
          <a:p>
            <a:pPr rtl="0"/>
            <a:r>
              <a:rPr lang="tr-TR" dirty="0"/>
              <a:t>2021</a:t>
            </a:r>
          </a:p>
        </p:txBody>
      </p:sp>
      <p:sp>
        <p:nvSpPr>
          <p:cNvPr id="9" name="Slayt Numarası Yer Tutucusu 9">
            <a:extLst>
              <a:ext uri="{FF2B5EF4-FFF2-40B4-BE49-F238E27FC236}">
                <a16:creationId xmlns:a16="http://schemas.microsoft.com/office/drawing/2014/main" id="{CC302B43-8755-4B25-A036-68EFC879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tr-TR" smtClean="0"/>
              <a:pPr rtl="0"/>
              <a:t>21</a:t>
            </a:fld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1E34E50-7515-4B65-B0D3-727A11A36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33" y="2415541"/>
            <a:ext cx="9316750" cy="40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22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/>
          <a:lstStyle/>
          <a:p>
            <a:pPr rtl="0"/>
            <a:r>
              <a:rPr lang="tr-TR" dirty="0"/>
              <a:t>Projenin uygulanışı</a:t>
            </a:r>
          </a:p>
        </p:txBody>
      </p:sp>
      <p:sp>
        <p:nvSpPr>
          <p:cNvPr id="7" name="Tarih Yer Tutucusu 7">
            <a:extLst>
              <a:ext uri="{FF2B5EF4-FFF2-40B4-BE49-F238E27FC236}">
                <a16:creationId xmlns:a16="http://schemas.microsoft.com/office/drawing/2014/main" id="{85BB0149-5446-495F-8B82-4AD0DE6CAF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/>
          <a:p>
            <a:pPr rtl="0"/>
            <a:r>
              <a:rPr lang="tr-TR" dirty="0"/>
              <a:t>2021</a:t>
            </a:r>
          </a:p>
        </p:txBody>
      </p:sp>
      <p:sp>
        <p:nvSpPr>
          <p:cNvPr id="9" name="Slayt Numarası Yer Tutucusu 9">
            <a:extLst>
              <a:ext uri="{FF2B5EF4-FFF2-40B4-BE49-F238E27FC236}">
                <a16:creationId xmlns:a16="http://schemas.microsoft.com/office/drawing/2014/main" id="{CC302B43-8755-4B25-A036-68EFC879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tr-TR" smtClean="0"/>
              <a:pPr rtl="0"/>
              <a:t>22</a:t>
            </a:fld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A4789E7-FB59-4803-A4B6-7E8FF3DEA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8" y="2277373"/>
            <a:ext cx="4992097" cy="4420862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CE0606F7-F644-43DE-91F5-B4AB6A05C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726" y="2871573"/>
            <a:ext cx="7516274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1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Başlık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/>
              <a:t>Projenin uygulanışı</a:t>
            </a:r>
          </a:p>
        </p:txBody>
      </p:sp>
      <p:sp>
        <p:nvSpPr>
          <p:cNvPr id="8" name="Tarih Yer Tutucusu 7">
            <a:extLst>
              <a:ext uri="{FF2B5EF4-FFF2-40B4-BE49-F238E27FC236}">
                <a16:creationId xmlns:a16="http://schemas.microsoft.com/office/drawing/2014/main" id="{3985D167-8F3E-45D2-AE6F-69AE09EE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3720" y="6356350"/>
            <a:ext cx="3236976" cy="365125"/>
          </a:xfrm>
        </p:spPr>
        <p:txBody>
          <a:bodyPr rtlCol="0"/>
          <a:lstStyle/>
          <a:p>
            <a:pPr rtl="0"/>
            <a:r>
              <a:rPr lang="tr-TR" dirty="0"/>
              <a:t>2021</a:t>
            </a:r>
          </a:p>
        </p:txBody>
      </p:sp>
      <p:sp>
        <p:nvSpPr>
          <p:cNvPr id="10" name="Slayt Numarası Yer Tutucusu 9">
            <a:extLst>
              <a:ext uri="{FF2B5EF4-FFF2-40B4-BE49-F238E27FC236}">
                <a16:creationId xmlns:a16="http://schemas.microsoft.com/office/drawing/2014/main" id="{BA3E8286-FBE7-457A-986D-0678299D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tr-TR" smtClean="0"/>
              <a:pPr rtl="0"/>
              <a:t>23</a:t>
            </a:fld>
            <a:endParaRPr lang="tr-TR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355DEB25-46A1-4357-B9BB-9510CC120EC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208" y="299878"/>
            <a:ext cx="2585862" cy="2199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DF3E214E-5B3D-4466-84F1-D5189A5A5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630" y="2963205"/>
            <a:ext cx="9790739" cy="3588298"/>
          </a:xfrm>
          <a:prstGeom prst="rect">
            <a:avLst/>
          </a:prstGeom>
        </p:spPr>
      </p:pic>
      <p:sp>
        <p:nvSpPr>
          <p:cNvPr id="24" name="Başlık 22">
            <a:extLst>
              <a:ext uri="{FF2B5EF4-FFF2-40B4-BE49-F238E27FC236}">
                <a16:creationId xmlns:a16="http://schemas.microsoft.com/office/drawing/2014/main" id="{1ABD3A4B-F505-46C4-A792-BE16D2ACFEAA}"/>
              </a:ext>
            </a:extLst>
          </p:cNvPr>
          <p:cNvSpPr txBox="1">
            <a:spLocks/>
          </p:cNvSpPr>
          <p:nvPr/>
        </p:nvSpPr>
        <p:spPr>
          <a:xfrm>
            <a:off x="6916804" y="764183"/>
            <a:ext cx="1605404" cy="1117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000" dirty="0">
                <a:solidFill>
                  <a:schemeClr val="tx1"/>
                </a:solidFill>
              </a:rPr>
              <a:t>Girdi Görüntüsü</a:t>
            </a:r>
            <a:endParaRPr lang="tr-TR" sz="2000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265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BD7A613-7C73-4294-8A7F-9706FBB1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Projenin uygulanışı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A849D25-1B94-4A8F-9FC6-3637360AEE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ctr"/>
            <a:r>
              <a:rPr lang="tr-TR" dirty="0"/>
              <a:t>Girdi Görüntüsü(178x218)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7138547-E610-4C90-AD25-27635298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/>
              <a:t>Örnek Alt Bilgi Metni</a:t>
            </a:r>
          </a:p>
        </p:txBody>
      </p:sp>
      <p:pic>
        <p:nvPicPr>
          <p:cNvPr id="12" name="Resim Yer Tutucusu 11" descr="metin, kişi, adam içeren bir resim&#10;&#10;Açıklama otomatik olarak oluşturuldu">
            <a:extLst>
              <a:ext uri="{FF2B5EF4-FFF2-40B4-BE49-F238E27FC236}">
                <a16:creationId xmlns:a16="http://schemas.microsoft.com/office/drawing/2014/main" id="{76E9055C-F3DD-4B06-99CA-5BA1A59EC5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719" b="2719"/>
          <a:stretch>
            <a:fillRect/>
          </a:stretch>
        </p:blipFill>
        <p:spPr>
          <a:xfrm>
            <a:off x="1912935" y="3429000"/>
            <a:ext cx="2198687" cy="2546350"/>
          </a:xfrm>
        </p:spPr>
      </p:pic>
      <p:sp>
        <p:nvSpPr>
          <p:cNvPr id="9" name="Veri Yer Tutucusu 8">
            <a:extLst>
              <a:ext uri="{FF2B5EF4-FFF2-40B4-BE49-F238E27FC236}">
                <a16:creationId xmlns:a16="http://schemas.microsoft.com/office/drawing/2014/main" id="{A0B9D6DB-54BC-4135-A452-BABE8C3E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10" name="Slayt Numarası Yer Tutucusu 9">
            <a:extLst>
              <a:ext uri="{FF2B5EF4-FFF2-40B4-BE49-F238E27FC236}">
                <a16:creationId xmlns:a16="http://schemas.microsoft.com/office/drawing/2014/main" id="{8009D60D-CBC1-469C-9F3C-30E2E91D0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tr-TR" noProof="0" smtClean="0"/>
              <a:t>24</a:t>
            </a:fld>
            <a:endParaRPr lang="tr-TR" noProof="0"/>
          </a:p>
        </p:txBody>
      </p:sp>
      <p:pic>
        <p:nvPicPr>
          <p:cNvPr id="16" name="Resim 15" descr="metin, adam, kişi içeren bir resim&#10;&#10;Açıklama otomatik olarak oluşturuldu">
            <a:extLst>
              <a:ext uri="{FF2B5EF4-FFF2-40B4-BE49-F238E27FC236}">
                <a16:creationId xmlns:a16="http://schemas.microsoft.com/office/drawing/2014/main" id="{E8A39E27-01B2-4D03-AE08-11CF9E079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E19F1CA2-195F-41C2-8F5E-05812E35559B}"/>
              </a:ext>
            </a:extLst>
          </p:cNvPr>
          <p:cNvSpPr txBox="1"/>
          <p:nvPr/>
        </p:nvSpPr>
        <p:spPr>
          <a:xfrm>
            <a:off x="5710307" y="365981"/>
            <a:ext cx="6137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Çıktı Görüntüsü(2816x3456)</a:t>
            </a:r>
          </a:p>
        </p:txBody>
      </p:sp>
    </p:spTree>
    <p:extLst>
      <p:ext uri="{BB962C8B-B14F-4D97-AF65-F5344CB8AC3E}">
        <p14:creationId xmlns:p14="http://schemas.microsoft.com/office/powerpoint/2010/main" val="1641924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BD7A613-7C73-4294-8A7F-9706FBB1B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kern="1200" cap="all" spc="120" baseline="0" dirty="0">
                <a:latin typeface="+mj-lt"/>
                <a:ea typeface="+mj-ea"/>
                <a:cs typeface="+mj-cs"/>
              </a:rPr>
              <a:t>Projenin uygulanışı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A849D25-1B94-4A8F-9FC6-3637360AE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379" y="3156905"/>
            <a:ext cx="4818888" cy="892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tr-TR" sz="2000" b="0" kern="1200" cap="all" spc="50" baseline="0" dirty="0">
                <a:latin typeface="+mn-lt"/>
                <a:ea typeface="+mn-ea"/>
                <a:cs typeface="+mn-cs"/>
              </a:rPr>
              <a:t>Girdi Görüntüsü(992x558)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E19F1CA2-195F-41C2-8F5E-05812E35559B}"/>
              </a:ext>
            </a:extLst>
          </p:cNvPr>
          <p:cNvSpPr txBox="1"/>
          <p:nvPr/>
        </p:nvSpPr>
        <p:spPr>
          <a:xfrm>
            <a:off x="6412993" y="2083250"/>
            <a:ext cx="4818888" cy="89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</a:pPr>
            <a:r>
              <a:rPr lang="tr-TR" sz="2000" b="0" kern="1200" cap="all" spc="50" baseline="0" dirty="0">
                <a:latin typeface="+mn-lt"/>
                <a:ea typeface="+mn-ea"/>
                <a:cs typeface="+mn-cs"/>
              </a:rPr>
              <a:t>Çıktı Görüntüsü(</a:t>
            </a:r>
            <a:r>
              <a:rPr lang="tr-TR" sz="2000" cap="all" spc="50" dirty="0"/>
              <a:t>3968</a:t>
            </a:r>
            <a:r>
              <a:rPr lang="tr-TR" sz="2000" b="0" kern="1200" cap="all" spc="50" baseline="0" dirty="0">
                <a:latin typeface="+mn-lt"/>
                <a:ea typeface="+mn-ea"/>
                <a:cs typeface="+mn-cs"/>
              </a:rPr>
              <a:t>x2224)</a:t>
            </a:r>
          </a:p>
        </p:txBody>
      </p:sp>
      <p:pic>
        <p:nvPicPr>
          <p:cNvPr id="8" name="Resim Yer Tutucusu 7" descr="çayır, memeli, açık hava, kapat içeren bir resim&#10;&#10;Açıklama otomatik olarak oluşturuldu">
            <a:extLst>
              <a:ext uri="{FF2B5EF4-FFF2-40B4-BE49-F238E27FC236}">
                <a16:creationId xmlns:a16="http://schemas.microsoft.com/office/drawing/2014/main" id="{84D62B3B-E22E-450C-A6F9-84242528260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4568" r="-2" b="-2"/>
          <a:stretch/>
        </p:blipFill>
        <p:spPr>
          <a:xfrm>
            <a:off x="669501" y="4048953"/>
            <a:ext cx="3937182" cy="2113501"/>
          </a:xfrm>
          <a:noFill/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7138547-E610-4C90-AD25-27635298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tr-TR" kern="1200" cap="all" spc="50" baseline="0">
                <a:latin typeface="+mn-lt"/>
                <a:ea typeface="+mn-ea"/>
                <a:cs typeface="+mn-cs"/>
              </a:rPr>
              <a:t>Örnek Alt Bilgi Metni</a:t>
            </a:r>
          </a:p>
        </p:txBody>
      </p:sp>
      <p:sp>
        <p:nvSpPr>
          <p:cNvPr id="9" name="Veri Yer Tutucusu 8">
            <a:extLst>
              <a:ext uri="{FF2B5EF4-FFF2-40B4-BE49-F238E27FC236}">
                <a16:creationId xmlns:a16="http://schemas.microsoft.com/office/drawing/2014/main" id="{A0B9D6DB-54BC-4135-A452-BABE8C3E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tr-TR" kern="1200" spc="50" baseline="0">
                <a:latin typeface="+mn-lt"/>
                <a:ea typeface="+mn-ea"/>
                <a:cs typeface="+mn-cs"/>
              </a:rPr>
              <a:t>20XX</a:t>
            </a:r>
          </a:p>
        </p:txBody>
      </p:sp>
      <p:sp>
        <p:nvSpPr>
          <p:cNvPr id="10" name="Slayt Numarası Yer Tutucusu 9">
            <a:extLst>
              <a:ext uri="{FF2B5EF4-FFF2-40B4-BE49-F238E27FC236}">
                <a16:creationId xmlns:a16="http://schemas.microsoft.com/office/drawing/2014/main" id="{8009D60D-CBC1-469C-9F3C-30E2E91D0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tr-TR" smtClean="0"/>
              <a:pPr>
                <a:spcAft>
                  <a:spcPts val="600"/>
                </a:spcAft>
              </a:pPr>
              <a:t>25</a:t>
            </a:fld>
            <a:endParaRPr lang="tr-TR"/>
          </a:p>
        </p:txBody>
      </p:sp>
      <p:pic>
        <p:nvPicPr>
          <p:cNvPr id="13" name="Resim 12" descr="çayır, memeli, açık hava, kapat içeren bir resim&#10;&#10;Açıklama otomatik olarak oluşturuldu">
            <a:extLst>
              <a:ext uri="{FF2B5EF4-FFF2-40B4-BE49-F238E27FC236}">
                <a16:creationId xmlns:a16="http://schemas.microsoft.com/office/drawing/2014/main" id="{3FEE3FCB-BE92-45B2-B296-042F75503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437" y="2910646"/>
            <a:ext cx="5954088" cy="333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60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Başlık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 anchor="ctr">
            <a:normAutofit/>
          </a:bodyPr>
          <a:lstStyle/>
          <a:p>
            <a:pPr rtl="0"/>
            <a:r>
              <a:rPr lang="tr-TR" dirty="0"/>
              <a:t>Projenin bitirilmesi</a:t>
            </a:r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5647AB1E-268C-461D-8FDF-F55FB3A0D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469" y="2281561"/>
            <a:ext cx="6840000" cy="4439914"/>
          </a:xfrm>
          <a:prstGeom prst="rect">
            <a:avLst/>
          </a:prstGeom>
          <a:noFill/>
        </p:spPr>
      </p:pic>
      <p:sp>
        <p:nvSpPr>
          <p:cNvPr id="9" name="Alt Bilgi Yer Tutucusu 8">
            <a:extLst>
              <a:ext uri="{FF2B5EF4-FFF2-40B4-BE49-F238E27FC236}">
                <a16:creationId xmlns:a16="http://schemas.microsoft.com/office/drawing/2014/main" id="{668FD16A-CA57-4C91-BC2A-7CE71EA9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/>
              <a:t>Örnek Alt Bilgi Metni</a:t>
            </a:r>
          </a:p>
        </p:txBody>
      </p:sp>
      <p:sp>
        <p:nvSpPr>
          <p:cNvPr id="8" name="Tarih Yer Tutucusu 7">
            <a:extLst>
              <a:ext uri="{FF2B5EF4-FFF2-40B4-BE49-F238E27FC236}">
                <a16:creationId xmlns:a16="http://schemas.microsoft.com/office/drawing/2014/main" id="{3985D167-8F3E-45D2-AE6F-69AE09EE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 dirty="0"/>
              <a:t>2021</a:t>
            </a:r>
          </a:p>
        </p:txBody>
      </p:sp>
      <p:sp>
        <p:nvSpPr>
          <p:cNvPr id="10" name="Slayt Numarası Yer Tutucusu 9">
            <a:extLst>
              <a:ext uri="{FF2B5EF4-FFF2-40B4-BE49-F238E27FC236}">
                <a16:creationId xmlns:a16="http://schemas.microsoft.com/office/drawing/2014/main" id="{BA3E8286-FBE7-457A-986D-0678299D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F97E8200-1950-409B-82E7-99938E7AE355}" type="slidenum">
              <a:rPr lang="tr-TR" smtClean="0"/>
              <a:pPr rtl="0">
                <a:spcAft>
                  <a:spcPts val="600"/>
                </a:spcAft>
              </a:pPr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858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Başlık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 anchor="ctr">
            <a:normAutofit/>
          </a:bodyPr>
          <a:lstStyle/>
          <a:p>
            <a:pPr rtl="0"/>
            <a:r>
              <a:rPr lang="tr-TR" dirty="0"/>
              <a:t>Projenin bitirilmesi</a:t>
            </a:r>
          </a:p>
        </p:txBody>
      </p:sp>
      <p:sp>
        <p:nvSpPr>
          <p:cNvPr id="9" name="Alt Bilgi Yer Tutucusu 8">
            <a:extLst>
              <a:ext uri="{FF2B5EF4-FFF2-40B4-BE49-F238E27FC236}">
                <a16:creationId xmlns:a16="http://schemas.microsoft.com/office/drawing/2014/main" id="{668FD16A-CA57-4C91-BC2A-7CE71EA9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/>
              <a:t>Örnek Alt Bilgi Metni</a:t>
            </a:r>
          </a:p>
        </p:txBody>
      </p:sp>
      <p:sp>
        <p:nvSpPr>
          <p:cNvPr id="8" name="Tarih Yer Tutucusu 7">
            <a:extLst>
              <a:ext uri="{FF2B5EF4-FFF2-40B4-BE49-F238E27FC236}">
                <a16:creationId xmlns:a16="http://schemas.microsoft.com/office/drawing/2014/main" id="{3985D167-8F3E-45D2-AE6F-69AE09EE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 dirty="0"/>
              <a:t>2021</a:t>
            </a:r>
          </a:p>
        </p:txBody>
      </p:sp>
      <p:sp>
        <p:nvSpPr>
          <p:cNvPr id="10" name="Slayt Numarası Yer Tutucusu 9">
            <a:extLst>
              <a:ext uri="{FF2B5EF4-FFF2-40B4-BE49-F238E27FC236}">
                <a16:creationId xmlns:a16="http://schemas.microsoft.com/office/drawing/2014/main" id="{BA3E8286-FBE7-457A-986D-0678299D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F97E8200-1950-409B-82E7-99938E7AE355}" type="slidenum">
              <a:rPr lang="tr-TR" smtClean="0"/>
              <a:pPr rtl="0">
                <a:spcAft>
                  <a:spcPts val="600"/>
                </a:spcAft>
              </a:pPr>
              <a:t>27</a:t>
            </a:fld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6E1A7C6-F550-4B2B-A8F4-F924C7A2C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232" y="2279183"/>
            <a:ext cx="6976487" cy="407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81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Başlık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 anchor="ctr">
            <a:normAutofit/>
          </a:bodyPr>
          <a:lstStyle/>
          <a:p>
            <a:pPr rtl="0"/>
            <a:r>
              <a:rPr lang="tr-TR" dirty="0"/>
              <a:t>Projenin bitirilmesi</a:t>
            </a:r>
          </a:p>
        </p:txBody>
      </p:sp>
      <p:sp>
        <p:nvSpPr>
          <p:cNvPr id="9" name="Alt Bilgi Yer Tutucusu 8">
            <a:extLst>
              <a:ext uri="{FF2B5EF4-FFF2-40B4-BE49-F238E27FC236}">
                <a16:creationId xmlns:a16="http://schemas.microsoft.com/office/drawing/2014/main" id="{668FD16A-CA57-4C91-BC2A-7CE71EA9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/>
              <a:t>Örnek Alt Bilgi Metni</a:t>
            </a:r>
          </a:p>
        </p:txBody>
      </p:sp>
      <p:sp>
        <p:nvSpPr>
          <p:cNvPr id="8" name="Tarih Yer Tutucusu 7">
            <a:extLst>
              <a:ext uri="{FF2B5EF4-FFF2-40B4-BE49-F238E27FC236}">
                <a16:creationId xmlns:a16="http://schemas.microsoft.com/office/drawing/2014/main" id="{3985D167-8F3E-45D2-AE6F-69AE09EE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 dirty="0"/>
              <a:t>2021</a:t>
            </a:r>
          </a:p>
        </p:txBody>
      </p:sp>
      <p:sp>
        <p:nvSpPr>
          <p:cNvPr id="10" name="Slayt Numarası Yer Tutucusu 9">
            <a:extLst>
              <a:ext uri="{FF2B5EF4-FFF2-40B4-BE49-F238E27FC236}">
                <a16:creationId xmlns:a16="http://schemas.microsoft.com/office/drawing/2014/main" id="{BA3E8286-FBE7-457A-986D-0678299D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F97E8200-1950-409B-82E7-99938E7AE355}" type="slidenum">
              <a:rPr lang="tr-TR" smtClean="0"/>
              <a:pPr rtl="0">
                <a:spcAft>
                  <a:spcPts val="600"/>
                </a:spcAft>
              </a:pPr>
              <a:t>28</a:t>
            </a:fld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CC47497-BF26-4F82-A753-D50929A9B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566" y="2266950"/>
            <a:ext cx="6807684" cy="420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65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Başlık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 anchor="ctr">
            <a:normAutofit/>
          </a:bodyPr>
          <a:lstStyle/>
          <a:p>
            <a:pPr rtl="0"/>
            <a:r>
              <a:rPr lang="tr-TR" dirty="0"/>
              <a:t>Projenin bitirilmesi</a:t>
            </a:r>
          </a:p>
        </p:txBody>
      </p:sp>
      <p:sp>
        <p:nvSpPr>
          <p:cNvPr id="9" name="Alt Bilgi Yer Tutucusu 8">
            <a:extLst>
              <a:ext uri="{FF2B5EF4-FFF2-40B4-BE49-F238E27FC236}">
                <a16:creationId xmlns:a16="http://schemas.microsoft.com/office/drawing/2014/main" id="{668FD16A-CA57-4C91-BC2A-7CE71EA9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/>
              <a:t>Örnek Alt Bilgi Metni</a:t>
            </a:r>
          </a:p>
        </p:txBody>
      </p:sp>
      <p:sp>
        <p:nvSpPr>
          <p:cNvPr id="8" name="Tarih Yer Tutucusu 7">
            <a:extLst>
              <a:ext uri="{FF2B5EF4-FFF2-40B4-BE49-F238E27FC236}">
                <a16:creationId xmlns:a16="http://schemas.microsoft.com/office/drawing/2014/main" id="{3985D167-8F3E-45D2-AE6F-69AE09EE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 dirty="0"/>
              <a:t>2021</a:t>
            </a:r>
          </a:p>
        </p:txBody>
      </p:sp>
      <p:sp>
        <p:nvSpPr>
          <p:cNvPr id="10" name="Slayt Numarası Yer Tutucusu 9">
            <a:extLst>
              <a:ext uri="{FF2B5EF4-FFF2-40B4-BE49-F238E27FC236}">
                <a16:creationId xmlns:a16="http://schemas.microsoft.com/office/drawing/2014/main" id="{BA3E8286-FBE7-457A-986D-0678299D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F97E8200-1950-409B-82E7-99938E7AE355}" type="slidenum">
              <a:rPr lang="tr-TR" smtClean="0"/>
              <a:pPr rtl="0">
                <a:spcAft>
                  <a:spcPts val="600"/>
                </a:spcAft>
              </a:pPr>
              <a:t>29</a:t>
            </a:fld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8890025-756A-4863-A193-401A5DA44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195" y="2276139"/>
            <a:ext cx="6699610" cy="421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85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aşlık 53">
            <a:extLst>
              <a:ext uri="{FF2B5EF4-FFF2-40B4-BE49-F238E27FC236}">
                <a16:creationId xmlns:a16="http://schemas.microsoft.com/office/drawing/2014/main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13" y="336958"/>
            <a:ext cx="10616187" cy="1700784"/>
          </a:xfrm>
        </p:spPr>
        <p:txBody>
          <a:bodyPr rtlCol="0"/>
          <a:lstStyle/>
          <a:p>
            <a:pPr rtl="0"/>
            <a:r>
              <a:rPr lang="tr-TR" dirty="0"/>
              <a:t>Hazırlık Aşaması	</a:t>
            </a:r>
          </a:p>
        </p:txBody>
      </p:sp>
      <p:sp>
        <p:nvSpPr>
          <p:cNvPr id="29" name="İçerik Yer Tutucusu 28">
            <a:extLst>
              <a:ext uri="{FF2B5EF4-FFF2-40B4-BE49-F238E27FC236}">
                <a16:creationId xmlns:a16="http://schemas.microsoft.com/office/drawing/2014/main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4481892" cy="3258102"/>
          </a:xfrm>
        </p:spPr>
        <p:txBody>
          <a:bodyPr rtlCol="0" anchor="ctr">
            <a:normAutofit/>
          </a:bodyPr>
          <a:lstStyle/>
          <a:p>
            <a:pPr marL="457200" indent="-457200" rtl="0">
              <a:buFont typeface="Wingdings" panose="05000000000000000000" pitchFamily="2" charset="2"/>
              <a:buChar char="Ø"/>
            </a:pPr>
            <a:r>
              <a:rPr lang="tr-TR" sz="2000" dirty="0" err="1"/>
              <a:t>Neural</a:t>
            </a:r>
            <a:r>
              <a:rPr lang="tr-TR" sz="2000" dirty="0"/>
              <a:t> Network Oluşturma(FC </a:t>
            </a:r>
            <a:r>
              <a:rPr lang="tr-TR" sz="2000" dirty="0" err="1"/>
              <a:t>Layer</a:t>
            </a:r>
            <a:r>
              <a:rPr lang="tr-TR" sz="2000" dirty="0"/>
              <a:t>)</a:t>
            </a:r>
          </a:p>
          <a:p>
            <a:pPr marL="457200" indent="-457200" rtl="0">
              <a:buFont typeface="Wingdings" panose="05000000000000000000" pitchFamily="2" charset="2"/>
              <a:buChar char="Ø"/>
            </a:pPr>
            <a:r>
              <a:rPr lang="tr-TR" sz="2000" dirty="0"/>
              <a:t>Optimizasyon Yöntemleri</a:t>
            </a:r>
          </a:p>
          <a:p>
            <a:pPr marL="457200" indent="-457200" rtl="0">
              <a:buFont typeface="Wingdings" panose="05000000000000000000" pitchFamily="2" charset="2"/>
              <a:buChar char="Ø"/>
            </a:pPr>
            <a:r>
              <a:rPr lang="tr-TR" sz="2000" dirty="0" err="1"/>
              <a:t>Pooling</a:t>
            </a:r>
            <a:r>
              <a:rPr lang="tr-TR" sz="2000" dirty="0"/>
              <a:t>, Learning Rate, </a:t>
            </a:r>
            <a:r>
              <a:rPr lang="tr-TR" sz="2000" dirty="0" err="1"/>
              <a:t>Stride</a:t>
            </a:r>
            <a:endParaRPr lang="tr-TR" sz="2000" dirty="0"/>
          </a:p>
          <a:p>
            <a:pPr marL="457200" indent="-457200" rtl="0">
              <a:buFont typeface="Wingdings" panose="05000000000000000000" pitchFamily="2" charset="2"/>
              <a:buChar char="Ø"/>
            </a:pPr>
            <a:r>
              <a:rPr lang="tr-TR" sz="2000" dirty="0" err="1"/>
              <a:t>Dropout</a:t>
            </a:r>
            <a:endParaRPr lang="tr-TR" sz="2000" dirty="0"/>
          </a:p>
          <a:p>
            <a:pPr marL="457200" indent="-457200" rtl="0">
              <a:buFont typeface="Wingdings" panose="05000000000000000000" pitchFamily="2" charset="2"/>
              <a:buChar char="Ø"/>
            </a:pPr>
            <a:endParaRPr lang="tr-TR" sz="2000" dirty="0"/>
          </a:p>
          <a:p>
            <a:pPr marL="457200" indent="-457200" rtl="0">
              <a:buFont typeface="Wingdings" panose="05000000000000000000" pitchFamily="2" charset="2"/>
              <a:buChar char="Ø"/>
            </a:pPr>
            <a:endParaRPr lang="tr-TR" sz="2000" dirty="0"/>
          </a:p>
        </p:txBody>
      </p:sp>
      <p:pic>
        <p:nvPicPr>
          <p:cNvPr id="34" name="Resim Yer Tutucusu 33" descr="Metin, bina, açık hava, gökyüzü içeren bir resim">
            <a:extLst>
              <a:ext uri="{FF2B5EF4-FFF2-40B4-BE49-F238E27FC236}">
                <a16:creationId xmlns:a16="http://schemas.microsoft.com/office/drawing/2014/main" id="{E23E4EA2-AE1C-4911-AC13-FD854477A2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7764" y="2265363"/>
            <a:ext cx="3479524" cy="3951287"/>
          </a:xfrm>
          <a:noFill/>
        </p:spPr>
      </p:pic>
      <p:sp>
        <p:nvSpPr>
          <p:cNvPr id="7" name="Alt Bilgi Yer Tutucusu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 rtlCol="0"/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6" name="Tarih Yer Tutucusu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/>
          <a:p>
            <a:pPr rtl="0"/>
            <a:r>
              <a:rPr lang="tr-TR"/>
              <a:t>20XX</a:t>
            </a:r>
          </a:p>
        </p:txBody>
      </p:sp>
      <p:sp>
        <p:nvSpPr>
          <p:cNvPr id="8" name="Slayt Numarası Yer Tutucusu 9">
            <a:extLst>
              <a:ext uri="{FF2B5EF4-FFF2-40B4-BE49-F238E27FC236}">
                <a16:creationId xmlns:a16="http://schemas.microsoft.com/office/drawing/2014/main" id="{E50D8CA2-FDF5-4FB0-A313-B120969E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tr-TR" smtClean="0"/>
              <a:pPr rtl="0"/>
              <a:t>3</a:t>
            </a:fld>
            <a:endParaRPr lang="tr-TR"/>
          </a:p>
        </p:txBody>
      </p:sp>
      <p:pic>
        <p:nvPicPr>
          <p:cNvPr id="3074" name="Picture 2" descr="Artificial neural network - Wikipedia">
            <a:extLst>
              <a:ext uri="{FF2B5EF4-FFF2-40B4-BE49-F238E27FC236}">
                <a16:creationId xmlns:a16="http://schemas.microsoft.com/office/drawing/2014/main" id="{17B25225-6552-4AF9-A48D-9767B336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635" y="2611954"/>
            <a:ext cx="6811365" cy="325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87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Başlık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 anchor="ctr">
            <a:normAutofit/>
          </a:bodyPr>
          <a:lstStyle/>
          <a:p>
            <a:pPr rtl="0"/>
            <a:r>
              <a:rPr lang="tr-TR" dirty="0"/>
              <a:t>Projenin bitirilmesi</a:t>
            </a:r>
          </a:p>
        </p:txBody>
      </p:sp>
      <p:sp>
        <p:nvSpPr>
          <p:cNvPr id="9" name="Alt Bilgi Yer Tutucusu 8">
            <a:extLst>
              <a:ext uri="{FF2B5EF4-FFF2-40B4-BE49-F238E27FC236}">
                <a16:creationId xmlns:a16="http://schemas.microsoft.com/office/drawing/2014/main" id="{668FD16A-CA57-4C91-BC2A-7CE71EA9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/>
              <a:t>Örnek Alt Bilgi Metni</a:t>
            </a:r>
          </a:p>
        </p:txBody>
      </p:sp>
      <p:sp>
        <p:nvSpPr>
          <p:cNvPr id="8" name="Tarih Yer Tutucusu 7">
            <a:extLst>
              <a:ext uri="{FF2B5EF4-FFF2-40B4-BE49-F238E27FC236}">
                <a16:creationId xmlns:a16="http://schemas.microsoft.com/office/drawing/2014/main" id="{3985D167-8F3E-45D2-AE6F-69AE09EE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 dirty="0"/>
              <a:t>2021</a:t>
            </a:r>
          </a:p>
        </p:txBody>
      </p:sp>
      <p:sp>
        <p:nvSpPr>
          <p:cNvPr id="10" name="Slayt Numarası Yer Tutucusu 9">
            <a:extLst>
              <a:ext uri="{FF2B5EF4-FFF2-40B4-BE49-F238E27FC236}">
                <a16:creationId xmlns:a16="http://schemas.microsoft.com/office/drawing/2014/main" id="{BA3E8286-FBE7-457A-986D-0678299D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F97E8200-1950-409B-82E7-99938E7AE355}" type="slidenum">
              <a:rPr lang="tr-TR" smtClean="0"/>
              <a:pPr rtl="0">
                <a:spcAft>
                  <a:spcPts val="600"/>
                </a:spcAft>
              </a:pPr>
              <a:t>30</a:t>
            </a:fld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2339CD0-E885-4DC3-B5DB-0A63BFCAE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40" y="2353860"/>
            <a:ext cx="6433119" cy="412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56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Başlık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rtlCol="0" anchor="ctr">
            <a:normAutofit/>
          </a:bodyPr>
          <a:lstStyle/>
          <a:p>
            <a:pPr rtl="0"/>
            <a:r>
              <a:rPr lang="tr-TR" dirty="0"/>
              <a:t>Projenin bitirilmesi</a:t>
            </a:r>
          </a:p>
        </p:txBody>
      </p:sp>
      <p:sp>
        <p:nvSpPr>
          <p:cNvPr id="9" name="Alt Bilgi Yer Tutucusu 8">
            <a:extLst>
              <a:ext uri="{FF2B5EF4-FFF2-40B4-BE49-F238E27FC236}">
                <a16:creationId xmlns:a16="http://schemas.microsoft.com/office/drawing/2014/main" id="{668FD16A-CA57-4C91-BC2A-7CE71EA9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/>
              <a:t>Örnek Alt Bilgi Metni</a:t>
            </a:r>
          </a:p>
        </p:txBody>
      </p:sp>
      <p:sp>
        <p:nvSpPr>
          <p:cNvPr id="8" name="Tarih Yer Tutucusu 7">
            <a:extLst>
              <a:ext uri="{FF2B5EF4-FFF2-40B4-BE49-F238E27FC236}">
                <a16:creationId xmlns:a16="http://schemas.microsoft.com/office/drawing/2014/main" id="{3985D167-8F3E-45D2-AE6F-69AE09EE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 dirty="0"/>
              <a:t>2021</a:t>
            </a:r>
          </a:p>
        </p:txBody>
      </p:sp>
      <p:sp>
        <p:nvSpPr>
          <p:cNvPr id="10" name="Slayt Numarası Yer Tutucusu 9">
            <a:extLst>
              <a:ext uri="{FF2B5EF4-FFF2-40B4-BE49-F238E27FC236}">
                <a16:creationId xmlns:a16="http://schemas.microsoft.com/office/drawing/2014/main" id="{BA3E8286-FBE7-457A-986D-0678299D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F97E8200-1950-409B-82E7-99938E7AE355}" type="slidenum">
              <a:rPr lang="tr-TR" smtClean="0"/>
              <a:pPr rtl="0">
                <a:spcAft>
                  <a:spcPts val="600"/>
                </a:spcAft>
              </a:pPr>
              <a:t>31</a:t>
            </a:fld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C73141D-95A6-49DC-892C-7C2493C52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555" y="2264681"/>
            <a:ext cx="6471841" cy="41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28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-1107440"/>
            <a:ext cx="10268712" cy="3136392"/>
          </a:xfrm>
        </p:spPr>
        <p:txBody>
          <a:bodyPr rtlCol="0" anchor="b">
            <a:normAutofit/>
          </a:bodyPr>
          <a:lstStyle/>
          <a:p>
            <a:pPr rtl="0"/>
            <a:r>
              <a:rPr lang="tr-TR" dirty="0"/>
              <a:t>PROJE SONUCU</a:t>
            </a:r>
          </a:p>
        </p:txBody>
      </p:sp>
      <p:sp>
        <p:nvSpPr>
          <p:cNvPr id="42" name="İçerik Yer Tutucusu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 rtlCol="0">
            <a:norm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endParaRPr lang="tr-TR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tr-TR" dirty="0"/>
          </a:p>
        </p:txBody>
      </p:sp>
      <p:sp>
        <p:nvSpPr>
          <p:cNvPr id="16" name="Tarih Yer Tutucusu 15" hidden="1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903720" y="6356350"/>
            <a:ext cx="3236976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tr-TR"/>
              <a:t>20XX</a:t>
            </a:r>
          </a:p>
        </p:txBody>
      </p:sp>
      <p:sp>
        <p:nvSpPr>
          <p:cNvPr id="17" name="Slayt Numarası Yer Tutucusu 16" hidden="1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F97E8200-1950-409B-82E7-99938E7AE355}" type="slidenum">
              <a:rPr lang="tr-TR" smtClean="0"/>
              <a:pPr rtl="0">
                <a:spcAft>
                  <a:spcPts val="600"/>
                </a:spcAft>
              </a:pPr>
              <a:t>32</a:t>
            </a:fld>
            <a:endParaRPr lang="tr-TR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49587417-6615-4CA1-A7F9-B21E20961F92}"/>
              </a:ext>
            </a:extLst>
          </p:cNvPr>
          <p:cNvSpPr txBox="1"/>
          <p:nvPr/>
        </p:nvSpPr>
        <p:spPr>
          <a:xfrm>
            <a:off x="655320" y="2450330"/>
            <a:ext cx="68427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>
                <a:solidFill>
                  <a:schemeClr val="bg1"/>
                </a:solidFill>
              </a:rPr>
              <a:t>Derin öğrenme ve CNN’in çalışma mantığı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>
                <a:solidFill>
                  <a:schemeClr val="bg1"/>
                </a:solidFill>
              </a:rPr>
              <a:t>Super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Resolution</a:t>
            </a:r>
            <a:r>
              <a:rPr lang="tr-TR" dirty="0">
                <a:solidFill>
                  <a:schemeClr val="bg1"/>
                </a:solidFill>
              </a:rPr>
              <a:t> kavramı, metot ve teknikler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>
                <a:solidFill>
                  <a:schemeClr val="bg1"/>
                </a:solidFill>
              </a:rPr>
              <a:t>Bir modelin eğitiminin grup çalışmasıyla nasıl daha başarılı olabileceği hakkındaki çalışmalar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>
                <a:solidFill>
                  <a:schemeClr val="bg1"/>
                </a:solidFill>
              </a:rPr>
              <a:t>Sistematik ve planlı çalışma, günlük olarak öğrenilenlerin aktarılması ile verimlilik kazancı.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Makale okuma, entegre etme ve fazlasını yapabilme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>
                <a:solidFill>
                  <a:schemeClr val="tx1">
                    <a:lumMod val="95000"/>
                    <a:lumOff val="5000"/>
                  </a:schemeClr>
                </a:solidFill>
              </a:rPr>
              <a:t>Çıktıların karşılaştırılması, skor yöntemleri ve görüntülerin ölçeklenmesi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Farklı veri setleri ile proje entegrasyonu.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07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aşlık 56">
            <a:extLst>
              <a:ext uri="{FF2B5EF4-FFF2-40B4-BE49-F238E27FC236}">
                <a16:creationId xmlns:a16="http://schemas.microsoft.com/office/drawing/2014/main" id="{D9F93E89-6BB0-44BD-A234-9F074757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 rtlCol="0"/>
          <a:lstStyle/>
          <a:p>
            <a:pPr rtl="0"/>
            <a:r>
              <a:rPr lang="tr-TR" dirty="0"/>
              <a:t>TEŞEKKÜRLER</a:t>
            </a:r>
          </a:p>
        </p:txBody>
      </p:sp>
      <p:pic>
        <p:nvPicPr>
          <p:cNvPr id="27" name="Resim Yer Tutucusu 26" descr="Üzerindeki kağıtta &quot;Son.&quot; yazan bir daktilonun görüntüsü. ">
            <a:extLst>
              <a:ext uri="{FF2B5EF4-FFF2-40B4-BE49-F238E27FC236}">
                <a16:creationId xmlns:a16="http://schemas.microsoft.com/office/drawing/2014/main" id="{E3EEA078-72A4-4C20-94E7-BFB4F43346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804" y="1225484"/>
            <a:ext cx="4059934" cy="3951807"/>
          </a:xfrm>
        </p:spPr>
      </p:pic>
      <p:sp>
        <p:nvSpPr>
          <p:cNvPr id="17" name="İçerik Yer Tutucusu 16">
            <a:extLst>
              <a:ext uri="{FF2B5EF4-FFF2-40B4-BE49-F238E27FC236}">
                <a16:creationId xmlns:a16="http://schemas.microsoft.com/office/drawing/2014/main" id="{19606920-6D8A-4305-AB8A-83B7F9391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 rtlCol="0">
            <a:normAutofit/>
          </a:bodyPr>
          <a:lstStyle/>
          <a:p>
            <a:pPr rtl="0"/>
            <a:r>
              <a:rPr lang="tr-TR" dirty="0"/>
              <a:t>H. Egemen Gülpınar</a:t>
            </a: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27C60074-2066-4765-88F0-BC4B57CC1F9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6" y="5355583"/>
            <a:ext cx="3150163" cy="577153"/>
          </a:xfrm>
        </p:spPr>
        <p:txBody>
          <a:bodyPr rtlCol="0"/>
          <a:lstStyle/>
          <a:p>
            <a:pPr rtl="0"/>
            <a:r>
              <a:rPr lang="tr-TR" dirty="0"/>
              <a:t>egemengulpinar@gmail.com</a:t>
            </a:r>
          </a:p>
        </p:txBody>
      </p:sp>
      <p:sp>
        <p:nvSpPr>
          <p:cNvPr id="8" name="Tarih Yer Tutucusu 7">
            <a:extLst>
              <a:ext uri="{FF2B5EF4-FFF2-40B4-BE49-F238E27FC236}">
                <a16:creationId xmlns:a16="http://schemas.microsoft.com/office/drawing/2014/main" id="{A0398B5F-BF8F-42E4-966A-B8A111CA90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/>
          <a:p>
            <a:pPr rtl="0"/>
            <a:r>
              <a:rPr lang="tr-TR" dirty="0"/>
              <a:t>2021</a:t>
            </a:r>
          </a:p>
        </p:txBody>
      </p:sp>
      <p:sp>
        <p:nvSpPr>
          <p:cNvPr id="10" name="Slayt Numarası Yer Tutucusu 9">
            <a:extLst>
              <a:ext uri="{FF2B5EF4-FFF2-40B4-BE49-F238E27FC236}">
                <a16:creationId xmlns:a16="http://schemas.microsoft.com/office/drawing/2014/main" id="{F024E6B4-6182-4098-B9C0-B254AD63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tr-TR" smtClean="0"/>
              <a:pPr rtl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2352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5316075" cy="2095501"/>
          </a:xfrm>
        </p:spPr>
        <p:txBody>
          <a:bodyPr rtlCol="0">
            <a:normAutofit/>
          </a:bodyPr>
          <a:lstStyle/>
          <a:p>
            <a:pPr rtl="0"/>
            <a:r>
              <a:rPr lang="tr-TR" dirty="0"/>
              <a:t>Eğitim aşaması</a:t>
            </a:r>
          </a:p>
        </p:txBody>
      </p:sp>
      <p:sp>
        <p:nvSpPr>
          <p:cNvPr id="42" name="İçerik Yer Tutucusu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rtlCol="0">
            <a:norm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tr-TR" dirty="0" err="1"/>
              <a:t>Evrişimli</a:t>
            </a:r>
            <a:r>
              <a:rPr lang="tr-TR" dirty="0"/>
              <a:t> Sinir Ağları(CNN)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tr-TR" dirty="0" err="1"/>
              <a:t>Hiper</a:t>
            </a:r>
            <a:r>
              <a:rPr lang="tr-TR" dirty="0"/>
              <a:t> Parametreler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tr-TR" dirty="0" err="1"/>
              <a:t>Batch</a:t>
            </a:r>
            <a:r>
              <a:rPr lang="tr-TR" dirty="0"/>
              <a:t> </a:t>
            </a:r>
            <a:r>
              <a:rPr lang="tr-TR" dirty="0" err="1"/>
              <a:t>Normalization</a:t>
            </a:r>
            <a:endParaRPr lang="tr-TR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tr-TR" dirty="0" err="1"/>
              <a:t>Bias</a:t>
            </a:r>
            <a:r>
              <a:rPr lang="tr-TR" dirty="0"/>
              <a:t> Değeri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tr-TR" dirty="0"/>
              <a:t>Train-Test </a:t>
            </a:r>
            <a:r>
              <a:rPr lang="tr-TR" dirty="0" err="1"/>
              <a:t>Accuracy</a:t>
            </a:r>
            <a:r>
              <a:rPr lang="tr-TR" dirty="0"/>
              <a:t> &amp; </a:t>
            </a:r>
            <a:r>
              <a:rPr lang="tr-TR" dirty="0" err="1"/>
              <a:t>Loss</a:t>
            </a:r>
            <a:endParaRPr lang="tr-TR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tr-TR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tr-TR" dirty="0"/>
          </a:p>
        </p:txBody>
      </p:sp>
      <p:pic>
        <p:nvPicPr>
          <p:cNvPr id="15" name="Resim Yer Tutucusu 14" descr="Üzerine bir söz yazılmış tuğla bir duvar">
            <a:extLst>
              <a:ext uri="{FF2B5EF4-FFF2-40B4-BE49-F238E27FC236}">
                <a16:creationId xmlns:a16="http://schemas.microsoft.com/office/drawing/2014/main" id="{BE32D43A-F9E0-4193-81D0-A9A8A08EF7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4474" y="0"/>
            <a:ext cx="3046351" cy="3428363"/>
          </a:xfrm>
        </p:spPr>
      </p:pic>
      <p:pic>
        <p:nvPicPr>
          <p:cNvPr id="19" name="Resim Yer Tutucusu 18" descr="Bir binanın siyah beyaz yakın çekimi">
            <a:extLst>
              <a:ext uri="{FF2B5EF4-FFF2-40B4-BE49-F238E27FC236}">
                <a16:creationId xmlns:a16="http://schemas.microsoft.com/office/drawing/2014/main" id="{072F7D0B-B934-4714-AB6E-C61108C82C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8763" y="0"/>
            <a:ext cx="3048000" cy="3429000"/>
          </a:xfrm>
        </p:spPr>
      </p:pic>
      <p:pic>
        <p:nvPicPr>
          <p:cNvPr id="21" name="Resim Yer Tutucusu 20" descr="Bir şehrin içinden geçen trenin resmi ">
            <a:extLst>
              <a:ext uri="{FF2B5EF4-FFF2-40B4-BE49-F238E27FC236}">
                <a16:creationId xmlns:a16="http://schemas.microsoft.com/office/drawing/2014/main" id="{86DC3AB9-5DEA-476D-AAA6-F455743198E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2350" y="3429000"/>
            <a:ext cx="6076950" cy="3429000"/>
          </a:xfrm>
        </p:spPr>
      </p:pic>
      <p:sp>
        <p:nvSpPr>
          <p:cNvPr id="16" name="Tarih Yer Tutucusu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3720" y="6356350"/>
            <a:ext cx="3236976" cy="365125"/>
          </a:xfrm>
        </p:spPr>
        <p:txBody>
          <a:bodyPr rtlCol="0"/>
          <a:lstStyle/>
          <a:p>
            <a:pPr rtl="0"/>
            <a:r>
              <a:rPr lang="tr-TR"/>
              <a:t>20XX</a:t>
            </a:r>
          </a:p>
        </p:txBody>
      </p:sp>
      <p:sp>
        <p:nvSpPr>
          <p:cNvPr id="17" name="Slayt Numarası Yer Tutucusu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tr-TR" smtClean="0"/>
              <a:pPr rtl="0"/>
              <a:t>4</a:t>
            </a:fld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0558717-0C48-48FA-984B-5791B0229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350" y="23577"/>
            <a:ext cx="3028009" cy="270186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55B07E9-1E6A-411C-ADF9-89F27F6D7A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0359" y="1"/>
            <a:ext cx="3039415" cy="2725446"/>
          </a:xfrm>
          <a:prstGeom prst="rect">
            <a:avLst/>
          </a:prstGeom>
        </p:spPr>
      </p:pic>
      <p:pic>
        <p:nvPicPr>
          <p:cNvPr id="12" name="Resim 11" descr="metin içeren bir resim&#10;&#10;Açıklama otomatik olarak oluşturuldu">
            <a:extLst>
              <a:ext uri="{FF2B5EF4-FFF2-40B4-BE49-F238E27FC236}">
                <a16:creationId xmlns:a16="http://schemas.microsoft.com/office/drawing/2014/main" id="{64C5934E-5BCB-464D-BFCE-742EEB358D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4474" y="2749023"/>
            <a:ext cx="6097526" cy="410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7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Resim Yer Tutucusu 33" descr="Metin, bina, açık hava, gökyüzü içeren bir resim">
            <a:extLst>
              <a:ext uri="{FF2B5EF4-FFF2-40B4-BE49-F238E27FC236}">
                <a16:creationId xmlns:a16="http://schemas.microsoft.com/office/drawing/2014/main" id="{AB9CC312-AFAD-485A-9385-369A35161DB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7764" y="2265363"/>
            <a:ext cx="3479524" cy="3951287"/>
          </a:xfrm>
          <a:solidFill>
            <a:schemeClr val="tx1"/>
          </a:solidFill>
        </p:spPr>
      </p:pic>
      <p:sp>
        <p:nvSpPr>
          <p:cNvPr id="54" name="Başlık 53">
            <a:extLst>
              <a:ext uri="{FF2B5EF4-FFF2-40B4-BE49-F238E27FC236}">
                <a16:creationId xmlns:a16="http://schemas.microsoft.com/office/drawing/2014/main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1" y="313577"/>
            <a:ext cx="10616187" cy="1700784"/>
          </a:xfrm>
        </p:spPr>
        <p:txBody>
          <a:bodyPr rtlCol="0"/>
          <a:lstStyle/>
          <a:p>
            <a:pPr rtl="0"/>
            <a:r>
              <a:rPr lang="tr-TR" dirty="0"/>
              <a:t>Eğitim Aşaması	</a:t>
            </a:r>
          </a:p>
        </p:txBody>
      </p:sp>
      <p:sp>
        <p:nvSpPr>
          <p:cNvPr id="29" name="İçerik Yer Tutucusu 28">
            <a:extLst>
              <a:ext uri="{FF2B5EF4-FFF2-40B4-BE49-F238E27FC236}">
                <a16:creationId xmlns:a16="http://schemas.microsoft.com/office/drawing/2014/main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1" y="1520883"/>
            <a:ext cx="4481892" cy="3258102"/>
          </a:xfrm>
        </p:spPr>
        <p:txBody>
          <a:bodyPr rtlCol="0" anchor="ctr">
            <a:normAutofit/>
          </a:bodyPr>
          <a:lstStyle/>
          <a:p>
            <a:pPr marL="457200" indent="-457200" rtl="0">
              <a:buFont typeface="Wingdings" panose="05000000000000000000" pitchFamily="2" charset="2"/>
              <a:buChar char="Ø"/>
            </a:pPr>
            <a:r>
              <a:rPr lang="tr-TR" sz="2000" dirty="0"/>
              <a:t>Optimum Yöntemler(%81 </a:t>
            </a:r>
            <a:r>
              <a:rPr lang="tr-TR" sz="2000" dirty="0" err="1"/>
              <a:t>Acc</a:t>
            </a:r>
            <a:r>
              <a:rPr lang="tr-TR" sz="2000" dirty="0"/>
              <a:t>)</a:t>
            </a:r>
          </a:p>
        </p:txBody>
      </p:sp>
      <p:sp>
        <p:nvSpPr>
          <p:cNvPr id="7" name="Alt Bilgi Yer Tutucusu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 rtlCol="0"/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6" name="Tarih Yer Tutucusu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/>
          <a:p>
            <a:pPr rtl="0"/>
            <a:r>
              <a:rPr lang="tr-TR"/>
              <a:t>20XX</a:t>
            </a:r>
          </a:p>
        </p:txBody>
      </p:sp>
      <p:sp>
        <p:nvSpPr>
          <p:cNvPr id="8" name="Slayt Numarası Yer Tutucusu 9">
            <a:extLst>
              <a:ext uri="{FF2B5EF4-FFF2-40B4-BE49-F238E27FC236}">
                <a16:creationId xmlns:a16="http://schemas.microsoft.com/office/drawing/2014/main" id="{E50D8CA2-FDF5-4FB0-A313-B120969E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tr-TR" smtClean="0"/>
              <a:pPr rtl="0"/>
              <a:t>5</a:t>
            </a:fld>
            <a:endParaRPr lang="tr-TR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E01DF6EC-7CE1-4A25-B396-25AF249F2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237" y="2265362"/>
            <a:ext cx="4481892" cy="402946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577979E-4D10-4E41-A0F4-8416D5810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17" y="3825369"/>
            <a:ext cx="611264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857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aşlık 53">
            <a:extLst>
              <a:ext uri="{FF2B5EF4-FFF2-40B4-BE49-F238E27FC236}">
                <a16:creationId xmlns:a16="http://schemas.microsoft.com/office/drawing/2014/main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13" y="336958"/>
            <a:ext cx="10616187" cy="1700784"/>
          </a:xfrm>
        </p:spPr>
        <p:txBody>
          <a:bodyPr rtlCol="0"/>
          <a:lstStyle/>
          <a:p>
            <a:pPr rtl="0"/>
            <a:r>
              <a:rPr lang="tr-TR" dirty="0"/>
              <a:t>Eğitim Aşaması	</a:t>
            </a:r>
          </a:p>
        </p:txBody>
      </p:sp>
      <p:sp>
        <p:nvSpPr>
          <p:cNvPr id="29" name="İçerik Yer Tutucusu 28">
            <a:extLst>
              <a:ext uri="{FF2B5EF4-FFF2-40B4-BE49-F238E27FC236}">
                <a16:creationId xmlns:a16="http://schemas.microsoft.com/office/drawing/2014/main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1602332"/>
            <a:ext cx="4481892" cy="3258102"/>
          </a:xfrm>
        </p:spPr>
        <p:txBody>
          <a:bodyPr rtlCol="0" anchor="ctr">
            <a:normAutofit/>
          </a:bodyPr>
          <a:lstStyle/>
          <a:p>
            <a:pPr marL="457200" indent="-457200" algn="ctr" rtl="0">
              <a:buFont typeface="Wingdings" panose="05000000000000000000" pitchFamily="2" charset="2"/>
              <a:buChar char="Ø"/>
            </a:pPr>
            <a:r>
              <a:rPr lang="tr-TR" sz="2000" dirty="0" err="1"/>
              <a:t>Omniglot</a:t>
            </a:r>
            <a:r>
              <a:rPr lang="tr-TR" sz="2000" dirty="0"/>
              <a:t> </a:t>
            </a:r>
            <a:r>
              <a:rPr lang="tr-TR" sz="2000" dirty="0" err="1"/>
              <a:t>Veriseti</a:t>
            </a:r>
            <a:r>
              <a:rPr lang="tr-TR" sz="2000" dirty="0"/>
              <a:t> ve </a:t>
            </a:r>
            <a:r>
              <a:rPr lang="tr-TR" sz="2000" dirty="0" err="1"/>
              <a:t>Few</a:t>
            </a:r>
            <a:r>
              <a:rPr lang="tr-TR" sz="2000" dirty="0"/>
              <a:t> </a:t>
            </a:r>
            <a:r>
              <a:rPr lang="tr-TR" sz="2000" dirty="0" err="1"/>
              <a:t>Shot</a:t>
            </a:r>
            <a:r>
              <a:rPr lang="tr-TR" sz="2000" dirty="0"/>
              <a:t> Learning Mantığı</a:t>
            </a:r>
          </a:p>
          <a:p>
            <a:pPr marL="457200" indent="-457200" rtl="0">
              <a:buFont typeface="Wingdings" panose="05000000000000000000" pitchFamily="2" charset="2"/>
              <a:buChar char="Ø"/>
            </a:pPr>
            <a:endParaRPr lang="tr-TR" sz="2000" dirty="0"/>
          </a:p>
          <a:p>
            <a:pPr marL="457200" indent="-457200" rtl="0">
              <a:buFont typeface="Wingdings" panose="05000000000000000000" pitchFamily="2" charset="2"/>
              <a:buChar char="Ø"/>
            </a:pPr>
            <a:endParaRPr lang="tr-TR" sz="2000" dirty="0"/>
          </a:p>
        </p:txBody>
      </p:sp>
      <p:pic>
        <p:nvPicPr>
          <p:cNvPr id="34" name="Resim Yer Tutucusu 33" descr="Metin, bina, açık hava, gökyüzü içeren bir resim">
            <a:extLst>
              <a:ext uri="{FF2B5EF4-FFF2-40B4-BE49-F238E27FC236}">
                <a16:creationId xmlns:a16="http://schemas.microsoft.com/office/drawing/2014/main" id="{E23E4EA2-AE1C-4911-AC13-FD854477A2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7764" y="2265363"/>
            <a:ext cx="3479524" cy="3951287"/>
          </a:xfrm>
          <a:solidFill>
            <a:schemeClr val="tx1"/>
          </a:solidFill>
        </p:spPr>
      </p:pic>
      <p:pic>
        <p:nvPicPr>
          <p:cNvPr id="22" name="Resim Yer Tutucusu 21" descr="Bir şehrin içinden geçen trenin resmi ">
            <a:extLst>
              <a:ext uri="{FF2B5EF4-FFF2-40B4-BE49-F238E27FC236}">
                <a16:creationId xmlns:a16="http://schemas.microsoft.com/office/drawing/2014/main" id="{9AD18647-9CDA-4709-9738-A5B5C1DB545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77288" y="2265363"/>
            <a:ext cx="3414712" cy="3951287"/>
          </a:xfrm>
        </p:spPr>
      </p:pic>
      <p:sp>
        <p:nvSpPr>
          <p:cNvPr id="7" name="Alt Bilgi Yer Tutucusu 8">
            <a:extLst>
              <a:ext uri="{FF2B5EF4-FFF2-40B4-BE49-F238E27FC236}">
                <a16:creationId xmlns:a16="http://schemas.microsoft.com/office/drawing/2014/main" id="{EA683B60-B65C-41B7-A2DD-F978D1E9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 rtlCol="0"/>
          <a:lstStyle/>
          <a:p>
            <a:pPr rtl="0"/>
            <a:r>
              <a:rPr lang="tr-TR"/>
              <a:t>Örnek Alt Bilgi Metni</a:t>
            </a:r>
          </a:p>
        </p:txBody>
      </p:sp>
      <p:sp>
        <p:nvSpPr>
          <p:cNvPr id="6" name="Tarih Yer Tutucusu 7">
            <a:extLst>
              <a:ext uri="{FF2B5EF4-FFF2-40B4-BE49-F238E27FC236}">
                <a16:creationId xmlns:a16="http://schemas.microsoft.com/office/drawing/2014/main" id="{4722503D-ED2B-46FC-B35C-DA57B68D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 rtlCol="0"/>
          <a:lstStyle/>
          <a:p>
            <a:pPr rtl="0"/>
            <a:r>
              <a:rPr lang="tr-TR" dirty="0"/>
              <a:t>2021</a:t>
            </a:r>
          </a:p>
        </p:txBody>
      </p:sp>
      <p:sp>
        <p:nvSpPr>
          <p:cNvPr id="8" name="Slayt Numarası Yer Tutucusu 9">
            <a:extLst>
              <a:ext uri="{FF2B5EF4-FFF2-40B4-BE49-F238E27FC236}">
                <a16:creationId xmlns:a16="http://schemas.microsoft.com/office/drawing/2014/main" id="{E50D8CA2-FDF5-4FB0-A313-B120969E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tr-TR" smtClean="0"/>
              <a:pPr rtl="0"/>
              <a:t>6</a:t>
            </a:fld>
            <a:endParaRPr lang="tr-TR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739C6AD8-9B57-4CE2-992C-BE50DE91914E}"/>
              </a:ext>
            </a:extLst>
          </p:cNvPr>
          <p:cNvPicPr/>
          <p:nvPr/>
        </p:nvPicPr>
        <p:blipFill rotWithShape="1">
          <a:blip r:embed="rId5"/>
          <a:srcRect t="2911"/>
          <a:stretch/>
        </p:blipFill>
        <p:spPr>
          <a:xfrm>
            <a:off x="7215809" y="2265363"/>
            <a:ext cx="4976191" cy="3951287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8D7CCFB6-EF85-4F38-87F3-AE8095280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494" y="3347906"/>
            <a:ext cx="5297764" cy="285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83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rtlCol="0"/>
          <a:lstStyle/>
          <a:p>
            <a:pPr rtl="0"/>
            <a:r>
              <a:rPr lang="tr-TR" dirty="0"/>
              <a:t>Projeye başlangıç	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tr-TR" dirty="0"/>
              <a:t>IMAGE SUPER RESOLUTION USING DEEP CONVOLUTIONAL NETWORKS NEDİR ?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r>
              <a:rPr lang="tr-TR" sz="1600" dirty="0"/>
              <a:t>SRGAN, SRCNN, </a:t>
            </a:r>
            <a:r>
              <a:rPr lang="tr-TR" sz="1600" dirty="0" err="1"/>
              <a:t>Bicubic</a:t>
            </a:r>
            <a:r>
              <a:rPr lang="tr-TR" sz="1600" dirty="0"/>
              <a:t>, </a:t>
            </a:r>
            <a:r>
              <a:rPr lang="tr-TR" sz="1600" dirty="0" err="1"/>
              <a:t>Linear</a:t>
            </a:r>
            <a:r>
              <a:rPr lang="tr-TR" sz="1600" dirty="0"/>
              <a:t>…</a:t>
            </a:r>
          </a:p>
          <a:p>
            <a:pPr marL="285750" indent="-285750" rtl="0">
              <a:buFont typeface="Wingdings" panose="05000000000000000000" pitchFamily="2" charset="2"/>
              <a:buChar char="Ø"/>
            </a:pP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5316075" cy="2095501"/>
          </a:xfrm>
        </p:spPr>
        <p:txBody>
          <a:bodyPr rtlCol="0">
            <a:normAutofit/>
          </a:bodyPr>
          <a:lstStyle/>
          <a:p>
            <a:pPr rtl="0"/>
            <a:r>
              <a:rPr lang="tr-TR" dirty="0"/>
              <a:t>Projeye başlangıç	</a:t>
            </a:r>
          </a:p>
        </p:txBody>
      </p:sp>
      <p:sp>
        <p:nvSpPr>
          <p:cNvPr id="42" name="İçerik Yer Tutucusu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685760" cy="3594100"/>
          </a:xfrm>
        </p:spPr>
        <p:txBody>
          <a:bodyPr rtlCol="0">
            <a:normAutofit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tr-TR" dirty="0" err="1"/>
              <a:t>Sparse</a:t>
            </a:r>
            <a:r>
              <a:rPr lang="tr-TR" dirty="0"/>
              <a:t> </a:t>
            </a:r>
            <a:r>
              <a:rPr lang="tr-TR" dirty="0" err="1"/>
              <a:t>Coding</a:t>
            </a:r>
            <a:r>
              <a:rPr lang="tr-TR" dirty="0"/>
              <a:t> </a:t>
            </a:r>
            <a:r>
              <a:rPr lang="tr-TR" dirty="0" err="1"/>
              <a:t>Based</a:t>
            </a:r>
            <a:r>
              <a:rPr lang="tr-TR" dirty="0"/>
              <a:t> </a:t>
            </a:r>
            <a:r>
              <a:rPr lang="tr-TR" dirty="0" err="1"/>
              <a:t>Method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Deep</a:t>
            </a:r>
            <a:r>
              <a:rPr lang="tr-TR" dirty="0"/>
              <a:t> </a:t>
            </a:r>
            <a:r>
              <a:rPr lang="tr-TR" dirty="0" err="1"/>
              <a:t>Convolutional</a:t>
            </a:r>
            <a:r>
              <a:rPr lang="tr-TR" dirty="0"/>
              <a:t> Network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tr-TR" dirty="0"/>
              <a:t>Network </a:t>
            </a:r>
            <a:r>
              <a:rPr lang="tr-TR" dirty="0" err="1"/>
              <a:t>end-to-end</a:t>
            </a:r>
            <a:r>
              <a:rPr lang="tr-TR" dirty="0"/>
              <a:t> </a:t>
            </a:r>
            <a:r>
              <a:rPr lang="tr-TR" dirty="0" err="1"/>
              <a:t>mapping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lr</a:t>
            </a:r>
            <a:r>
              <a:rPr lang="tr-TR" dirty="0"/>
              <a:t>/</a:t>
            </a:r>
            <a:r>
              <a:rPr lang="tr-TR" dirty="0" err="1"/>
              <a:t>hr</a:t>
            </a:r>
            <a:r>
              <a:rPr lang="tr-TR" dirty="0"/>
              <a:t> </a:t>
            </a:r>
            <a:r>
              <a:rPr lang="tr-TR" dirty="0" err="1"/>
              <a:t>images</a:t>
            </a:r>
            <a:endParaRPr lang="tr-TR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tr-TR" dirty="0"/>
              <a:t> </a:t>
            </a:r>
            <a:r>
              <a:rPr lang="tr-TR" dirty="0" err="1"/>
              <a:t>Sparse</a:t>
            </a:r>
            <a:r>
              <a:rPr lang="tr-TR" dirty="0"/>
              <a:t> </a:t>
            </a:r>
            <a:r>
              <a:rPr lang="tr-TR" dirty="0" err="1"/>
              <a:t>Coding</a:t>
            </a:r>
            <a:r>
              <a:rPr lang="tr-TR" dirty="0"/>
              <a:t> </a:t>
            </a:r>
            <a:r>
              <a:rPr lang="tr-TR" dirty="0" err="1"/>
              <a:t>Solver</a:t>
            </a:r>
            <a:r>
              <a:rPr lang="tr-TR" dirty="0"/>
              <a:t> </a:t>
            </a:r>
            <a:r>
              <a:rPr lang="tr-TR" dirty="0" err="1"/>
              <a:t>İteratif</a:t>
            </a:r>
            <a:r>
              <a:rPr lang="tr-TR" dirty="0"/>
              <a:t> Algoritma, SRCNN ise Tam İleri Beslemeli (</a:t>
            </a:r>
            <a:r>
              <a:rPr lang="tr-TR" dirty="0" err="1"/>
              <a:t>Fully</a:t>
            </a:r>
            <a:r>
              <a:rPr lang="tr-TR" dirty="0"/>
              <a:t> </a:t>
            </a:r>
            <a:r>
              <a:rPr lang="tr-TR" dirty="0" err="1"/>
              <a:t>Forward</a:t>
            </a:r>
            <a:r>
              <a:rPr lang="tr-TR" dirty="0"/>
              <a:t> yapıdadır ve daha etkili bir şekilde hesaplama yapar. 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tr-TR" dirty="0"/>
          </a:p>
        </p:txBody>
      </p:sp>
      <p:pic>
        <p:nvPicPr>
          <p:cNvPr id="15" name="Resim Yer Tutucusu 14" descr="Üzerine bir söz yazılmış tuğla bir duvar">
            <a:extLst>
              <a:ext uri="{FF2B5EF4-FFF2-40B4-BE49-F238E27FC236}">
                <a16:creationId xmlns:a16="http://schemas.microsoft.com/office/drawing/2014/main" id="{BE32D43A-F9E0-4193-81D0-A9A8A08EF7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4474" y="0"/>
            <a:ext cx="3046351" cy="3428363"/>
          </a:xfrm>
          <a:solidFill>
            <a:schemeClr val="tx1"/>
          </a:solidFill>
        </p:spPr>
      </p:pic>
      <p:pic>
        <p:nvPicPr>
          <p:cNvPr id="19" name="Resim Yer Tutucusu 18" descr="Bir binanın siyah beyaz yakın çekimi">
            <a:extLst>
              <a:ext uri="{FF2B5EF4-FFF2-40B4-BE49-F238E27FC236}">
                <a16:creationId xmlns:a16="http://schemas.microsoft.com/office/drawing/2014/main" id="{072F7D0B-B934-4714-AB6E-C61108C82C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8763" y="0"/>
            <a:ext cx="3048000" cy="3429000"/>
          </a:xfrm>
          <a:solidFill>
            <a:schemeClr val="tx1"/>
          </a:solidFill>
        </p:spPr>
      </p:pic>
      <p:pic>
        <p:nvPicPr>
          <p:cNvPr id="21" name="Resim Yer Tutucusu 20" descr="Bir şehrin içinden geçen trenin resmi ">
            <a:extLst>
              <a:ext uri="{FF2B5EF4-FFF2-40B4-BE49-F238E27FC236}">
                <a16:creationId xmlns:a16="http://schemas.microsoft.com/office/drawing/2014/main" id="{86DC3AB9-5DEA-476D-AAA6-F455743198E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1040" y="3190240"/>
            <a:ext cx="6410960" cy="3667760"/>
          </a:xfrm>
          <a:solidFill>
            <a:schemeClr val="tx1"/>
          </a:solidFill>
        </p:spPr>
      </p:pic>
      <p:sp>
        <p:nvSpPr>
          <p:cNvPr id="16" name="Tarih Yer Tutucusu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3720" y="6356350"/>
            <a:ext cx="3236976" cy="365125"/>
          </a:xfrm>
        </p:spPr>
        <p:txBody>
          <a:bodyPr rtlCol="0"/>
          <a:lstStyle/>
          <a:p>
            <a:pPr rtl="0"/>
            <a:r>
              <a:rPr lang="tr-TR"/>
              <a:t>20XX</a:t>
            </a:r>
          </a:p>
        </p:txBody>
      </p:sp>
      <p:sp>
        <p:nvSpPr>
          <p:cNvPr id="17" name="Slayt Numarası Yer Tutucusu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tr-TR" smtClean="0"/>
              <a:pPr rtl="0"/>
              <a:t>8</a:t>
            </a:fld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F2DA6BD-6999-4AA0-A2EF-B6431727F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674" y="3701473"/>
            <a:ext cx="6140626" cy="3112138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6466D669-FEF3-4392-9852-8156298DEC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5719" y="-637"/>
            <a:ext cx="6079060" cy="307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05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5316075" cy="2095501"/>
          </a:xfrm>
        </p:spPr>
        <p:txBody>
          <a:bodyPr rtlCol="0">
            <a:normAutofit/>
          </a:bodyPr>
          <a:lstStyle/>
          <a:p>
            <a:pPr rtl="0"/>
            <a:r>
              <a:rPr lang="tr-TR" dirty="0"/>
              <a:t>Projeye başlangıç	</a:t>
            </a:r>
          </a:p>
        </p:txBody>
      </p:sp>
      <p:sp>
        <p:nvSpPr>
          <p:cNvPr id="42" name="İçerik Yer Tutucusu 41">
            <a:extLst>
              <a:ext uri="{FF2B5EF4-FFF2-40B4-BE49-F238E27FC236}">
                <a16:creationId xmlns:a16="http://schemas.microsoft.com/office/drawing/2014/main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102" y="2413000"/>
            <a:ext cx="4500737" cy="3594100"/>
          </a:xfrm>
        </p:spPr>
        <p:txBody>
          <a:bodyPr rtlCol="0">
            <a:normAutofit fontScale="25000" lnSpcReduction="20000"/>
          </a:bodyPr>
          <a:lstStyle/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tr-TR" sz="6200" dirty="0"/>
              <a:t>(1)	Kısımda, düşük çözünürlüklü görüntüden(Y) parçalar çıkarılmasını sağlanmaktadır. 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tr-TR" sz="6200" dirty="0"/>
              <a:t>(2)	Kısımda, ortaya çıkarılan bu parçaların doğrusal olmayan bir şekilde yüksek çözünürlüklü yeniden tanımlama için haritalandırma işlevini icra eder. Bu katmanda fazladan </a:t>
            </a:r>
            <a:r>
              <a:rPr lang="tr-TR" sz="6200" dirty="0" err="1"/>
              <a:t>evrişimli</a:t>
            </a:r>
            <a:r>
              <a:rPr lang="tr-TR" sz="6200" dirty="0"/>
              <a:t> sinir ağ katmanları eklenebilir ancak bu programın çalışma süresini uzatacaktır.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tr-TR" sz="6200" dirty="0"/>
              <a:t>(3)	Bir önceki kısımda yüksek çözünürlüklü olarak tanımlanan parçaların toplanması ve çıktının son halinin oluşması sağlanmaktadır. Bu çıktının orijinal görüntü olan </a:t>
            </a:r>
            <a:r>
              <a:rPr lang="tr-TR" sz="6200" dirty="0" err="1"/>
              <a:t>X’e</a:t>
            </a:r>
            <a:r>
              <a:rPr lang="tr-TR" sz="6200" dirty="0"/>
              <a:t> benzemesi gerekmektedir. 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endParaRPr lang="tr-TR" dirty="0"/>
          </a:p>
        </p:txBody>
      </p:sp>
      <p:pic>
        <p:nvPicPr>
          <p:cNvPr id="15" name="Resim Yer Tutucusu 14" descr="Üzerine bir söz yazılmış tuğla bir duvar">
            <a:extLst>
              <a:ext uri="{FF2B5EF4-FFF2-40B4-BE49-F238E27FC236}">
                <a16:creationId xmlns:a16="http://schemas.microsoft.com/office/drawing/2014/main" id="{BE32D43A-F9E0-4193-81D0-A9A8A08EF7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4474" y="0"/>
            <a:ext cx="3046351" cy="3428363"/>
          </a:xfrm>
          <a:solidFill>
            <a:schemeClr val="tx1"/>
          </a:solidFill>
        </p:spPr>
      </p:pic>
      <p:pic>
        <p:nvPicPr>
          <p:cNvPr id="19" name="Resim Yer Tutucusu 18" descr="Bir binanın siyah beyaz yakın çekimi">
            <a:extLst>
              <a:ext uri="{FF2B5EF4-FFF2-40B4-BE49-F238E27FC236}">
                <a16:creationId xmlns:a16="http://schemas.microsoft.com/office/drawing/2014/main" id="{072F7D0B-B934-4714-AB6E-C61108C82C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8763" y="0"/>
            <a:ext cx="3048000" cy="3429000"/>
          </a:xfrm>
          <a:solidFill>
            <a:schemeClr val="tx1"/>
          </a:solidFill>
        </p:spPr>
      </p:pic>
      <p:pic>
        <p:nvPicPr>
          <p:cNvPr id="21" name="Resim Yer Tutucusu 20" descr="Bir şehrin içinden geçen trenin resmi ">
            <a:extLst>
              <a:ext uri="{FF2B5EF4-FFF2-40B4-BE49-F238E27FC236}">
                <a16:creationId xmlns:a16="http://schemas.microsoft.com/office/drawing/2014/main" id="{86DC3AB9-5DEA-476D-AAA6-F455743198E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7074" y="3429000"/>
            <a:ext cx="6242226" cy="3429000"/>
          </a:xfrm>
          <a:solidFill>
            <a:schemeClr val="tx1"/>
          </a:solidFill>
        </p:spPr>
      </p:pic>
      <p:sp>
        <p:nvSpPr>
          <p:cNvPr id="16" name="Tarih Yer Tutucusu 15">
            <a:extLst>
              <a:ext uri="{FF2B5EF4-FFF2-40B4-BE49-F238E27FC236}">
                <a16:creationId xmlns:a16="http://schemas.microsoft.com/office/drawing/2014/main" id="{8A0E0C01-C0E3-4A01-A4F2-4C32D44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3720" y="6356350"/>
            <a:ext cx="3236976" cy="365125"/>
          </a:xfrm>
        </p:spPr>
        <p:txBody>
          <a:bodyPr rtlCol="0"/>
          <a:lstStyle/>
          <a:p>
            <a:pPr rtl="0"/>
            <a:r>
              <a:rPr lang="tr-TR"/>
              <a:t>20XX</a:t>
            </a:r>
          </a:p>
        </p:txBody>
      </p:sp>
      <p:sp>
        <p:nvSpPr>
          <p:cNvPr id="17" name="Slayt Numarası Yer Tutucusu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rtlCol="0"/>
          <a:lstStyle/>
          <a:p>
            <a:pPr rtl="0"/>
            <a:fld id="{F97E8200-1950-409B-82E7-99938E7AE355}" type="slidenum">
              <a:rPr lang="tr-TR" smtClean="0"/>
              <a:pPr rtl="0"/>
              <a:t>9</a:t>
            </a:fld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F2DA6BD-6999-4AA0-A2EF-B6431727F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6777" y="363618"/>
            <a:ext cx="6616525" cy="3695434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C1C2FF77-C5FE-44EF-942F-0D0F2EE52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513" y="4281172"/>
            <a:ext cx="4715533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01338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852_TF11201103_Win32" id="{73281B9B-7041-4E17-B70B-3E9C4684E7DB}" vid="{DD454555-CFDA-4E97-9CCA-403FF96AF86E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51B918-0091-4E96-9E28-42B87D9557A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A0EFE35-5C2D-4EEC-93CA-7B3D408873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878E47-D7B4-44CA-8507-24783F79A5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Fracture tasarımı</Template>
  <TotalTime>895</TotalTime>
  <Words>627</Words>
  <Application>Microsoft Office PowerPoint</Application>
  <PresentationFormat>Geniş ekran</PresentationFormat>
  <Paragraphs>200</Paragraphs>
  <Slides>33</Slides>
  <Notes>31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33</vt:i4>
      </vt:variant>
    </vt:vector>
  </HeadingPairs>
  <TitlesOfParts>
    <vt:vector size="39" baseType="lpstr">
      <vt:lpstr>Arial</vt:lpstr>
      <vt:lpstr>Calibri</vt:lpstr>
      <vt:lpstr>Franklin Gothic Demi Cond</vt:lpstr>
      <vt:lpstr>Franklin Gothic Medium</vt:lpstr>
      <vt:lpstr>Wingdings</vt:lpstr>
      <vt:lpstr>JuxtaposeVTI</vt:lpstr>
      <vt:lpstr>Image Super Resolutıon Usıng Deep Convolutıonal Networks</vt:lpstr>
      <vt:lpstr>Zaman Çizelgesi</vt:lpstr>
      <vt:lpstr>Hazırlık Aşaması </vt:lpstr>
      <vt:lpstr>Eğitim aşaması</vt:lpstr>
      <vt:lpstr>Eğitim Aşaması </vt:lpstr>
      <vt:lpstr>Eğitim Aşaması </vt:lpstr>
      <vt:lpstr>Projeye başlangıç </vt:lpstr>
      <vt:lpstr>Projeye başlangıç </vt:lpstr>
      <vt:lpstr>Projeye başlangıç </vt:lpstr>
      <vt:lpstr>Projeye başlangıç </vt:lpstr>
      <vt:lpstr>Projeye başlangıç </vt:lpstr>
      <vt:lpstr>Sparse Codıng Base NEDIR?</vt:lpstr>
      <vt:lpstr>Projenin Uygulanışı</vt:lpstr>
      <vt:lpstr>Projenin Uygulanışı</vt:lpstr>
      <vt:lpstr>Projenin Uygulanışı</vt:lpstr>
      <vt:lpstr>Projenin Uygulanışı</vt:lpstr>
      <vt:lpstr>Projenin uygulanışı</vt:lpstr>
      <vt:lpstr>Projenin uygulanışı</vt:lpstr>
      <vt:lpstr>Projenin uygulanışı</vt:lpstr>
      <vt:lpstr>Projenin uygulanışı</vt:lpstr>
      <vt:lpstr>Projenin uygulanışı</vt:lpstr>
      <vt:lpstr>Projenin uygulanışı</vt:lpstr>
      <vt:lpstr>Projenin uygulanışı</vt:lpstr>
      <vt:lpstr>Projenin uygulanışı</vt:lpstr>
      <vt:lpstr>Projenin uygulanışı</vt:lpstr>
      <vt:lpstr>Projenin bitirilmesi</vt:lpstr>
      <vt:lpstr>Projenin bitirilmesi</vt:lpstr>
      <vt:lpstr>Projenin bitirilmesi</vt:lpstr>
      <vt:lpstr>Projenin bitirilmesi</vt:lpstr>
      <vt:lpstr>Projenin bitirilmesi</vt:lpstr>
      <vt:lpstr>Projenin bitirilmesi</vt:lpstr>
      <vt:lpstr>PROJE SONUCU</vt:lpstr>
      <vt:lpstr>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Super Resolutıon Usıng Deep Convolutıonal Networks</dc:title>
  <dc:creator>Egemen Gulpinar</dc:creator>
  <cp:lastModifiedBy>Egemen Gulpinar</cp:lastModifiedBy>
  <cp:revision>30</cp:revision>
  <dcterms:created xsi:type="dcterms:W3CDTF">2021-08-26T21:27:57Z</dcterms:created>
  <dcterms:modified xsi:type="dcterms:W3CDTF">2021-08-27T12:22:58Z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